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  <p:sldMasterId id="2147483676" r:id="rId2"/>
    <p:sldMasterId id="2147483677" r:id="rId3"/>
  </p:sldMasterIdLst>
  <p:notesMasterIdLst>
    <p:notesMasterId r:id="rId16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4" r:id="rId13"/>
    <p:sldId id="275" r:id="rId14"/>
    <p:sldId id="265" r:id="rId1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FF"/>
  </p:clrMru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marL="914400" lvl="1" indent="-317500">
              <a:buClr>
                <a:srgbClr val="000000"/>
              </a:buClr>
              <a:buSzPct val="127272"/>
              <a:buFont typeface="Courier New"/>
              <a:buChar char="o"/>
            </a:pPr>
            <a:r>
              <a:rPr sz="1100"/>
              <a:t>
</a:t>
            </a:r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19" name="Shape 219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164" name="Shape 164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171" name="Shape 171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178" name="Shape 178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185" name="Shape 185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191" name="Shape 191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198" name="Shape 198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05" name="Shape 205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12" name="Shape 21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endParaRPr sz="18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defRPr>
                <a:solidFill>
                  <a:schemeClr val="accent1"/>
                </a:solidFill>
              </a:defRPr>
            </a:lvl1pPr>
            <a:lvl2pPr rtl="0">
              <a:defRPr>
                <a:solidFill>
                  <a:schemeClr val="accent1"/>
                </a:solidFill>
              </a:defRPr>
            </a:lvl2pPr>
            <a:lvl3pPr rtl="0">
              <a:defRPr>
                <a:solidFill>
                  <a:schemeClr val="accent1"/>
                </a:solidFill>
              </a:defRPr>
            </a:lvl3pPr>
            <a:lvl4pPr rtl="0">
              <a:defRPr>
                <a:solidFill>
                  <a:schemeClr val="accent1"/>
                </a:solidFill>
              </a:defRPr>
            </a:lvl4pPr>
            <a:lvl5pPr rtl="0">
              <a:defRPr>
                <a:solidFill>
                  <a:schemeClr val="accent1"/>
                </a:solidFill>
              </a:defRPr>
            </a:lvl5pPr>
            <a:lvl6pPr rtl="0">
              <a:defRPr>
                <a:solidFill>
                  <a:schemeClr val="accent1"/>
                </a:solidFill>
              </a:defRPr>
            </a:lvl6pPr>
            <a:lvl7pPr rtl="0">
              <a:defRPr>
                <a:solidFill>
                  <a:schemeClr val="accent1"/>
                </a:solidFill>
              </a:defRPr>
            </a:lvl7pPr>
            <a:lvl8pPr rtl="0">
              <a:defRPr>
                <a:solidFill>
                  <a:schemeClr val="accent1"/>
                </a:solidFill>
              </a:defRPr>
            </a:lvl8pPr>
            <a:lvl9pPr rtl="0"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cxnSp>
        <p:nvCxnSpPr>
          <p:cNvPr id="57" name="Shape 57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60" name="Shape 60"/>
          <p:cNvCxnSpPr/>
          <p:nvPr/>
        </p:nvCxnSpPr>
        <p:spPr>
          <a:xfrm>
            <a:off x="457200" y="5757014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Shape 62"/>
          <p:cNvCxnSpPr/>
          <p:nvPr/>
        </p:nvCxnSpPr>
        <p:spPr>
          <a:xfrm>
            <a:off x="457200" y="150852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" type="obj">
  <p:cSld name="obj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algn="l" rtl="0">
              <a:defRPr sz="1400">
                <a:solidFill>
                  <a:srgbClr val="000000"/>
                </a:solidFill>
              </a:defRPr>
            </a:lvl2pPr>
            <a:lvl3pPr algn="l" rtl="0">
              <a:defRPr sz="1400">
                <a:solidFill>
                  <a:srgbClr val="000000"/>
                </a:solidFill>
              </a:defRPr>
            </a:lvl3pPr>
            <a:lvl4pPr algn="l" rtl="0">
              <a:defRPr sz="1400">
                <a:solidFill>
                  <a:srgbClr val="000000"/>
                </a:solidFill>
              </a:defRPr>
            </a:lvl4pPr>
            <a:lvl5pPr algn="l" rtl="0">
              <a:defRPr sz="1400">
                <a:solidFill>
                  <a:srgbClr val="000000"/>
                </a:solidFill>
              </a:defRPr>
            </a:lvl5pPr>
            <a:lvl6pPr algn="l" rtl="0">
              <a:defRPr sz="1400">
                <a:solidFill>
                  <a:srgbClr val="000000"/>
                </a:solidFill>
              </a:defRPr>
            </a:lvl6pPr>
            <a:lvl7pPr algn="l" rtl="0">
              <a:defRPr sz="1400">
                <a:solidFill>
                  <a:srgbClr val="000000"/>
                </a:solidFill>
              </a:defRPr>
            </a:lvl7pPr>
            <a:lvl8pPr algn="l" rtl="0">
              <a:defRPr sz="1400">
                <a:solidFill>
                  <a:srgbClr val="000000"/>
                </a:solidFill>
              </a:defRPr>
            </a:lvl8pPr>
            <a:lvl9pPr algn="l">
              <a:defRPr sz="14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177800" rtl="0">
              <a:spcBef>
                <a:spcPts val="560"/>
              </a:spcBef>
              <a:defRPr sz="2800"/>
            </a:lvl2pPr>
            <a:lvl3pPr marL="1143000" indent="-136525" rtl="0">
              <a:spcBef>
                <a:spcPts val="480"/>
              </a:spcBef>
              <a:defRPr sz="2400"/>
            </a:lvl3pPr>
            <a:lvl4pPr marL="1600200" indent="-152400" rtl="0">
              <a:spcBef>
                <a:spcPts val="400"/>
              </a:spcBef>
              <a:defRPr sz="2000"/>
            </a:lvl4pPr>
            <a:lvl5pPr marL="2057400" indent="-152400" rtl="0">
              <a:spcBef>
                <a:spcPts val="400"/>
              </a:spcBef>
              <a:defRPr sz="2000"/>
            </a:lvl5pPr>
            <a:lvl6pPr marL="2514600" indent="-152400" rtl="0">
              <a:spcBef>
                <a:spcPts val="400"/>
              </a:spcBef>
              <a:defRPr sz="2000"/>
            </a:lvl6pPr>
            <a:lvl7pPr marL="2971800" indent="-152400" rtl="0">
              <a:spcBef>
                <a:spcPts val="400"/>
              </a:spcBef>
              <a:defRPr sz="2000"/>
            </a:lvl7pPr>
            <a:lvl8pPr marL="3429000" indent="-152400" rtl="0">
              <a:spcBef>
                <a:spcPts val="400"/>
              </a:spcBef>
              <a:defRPr sz="2000"/>
            </a:lvl8pPr>
            <a:lvl9pPr marL="3886200" indent="-152400">
              <a:spcBef>
                <a:spcPts val="400"/>
              </a:spcBef>
              <a:defRPr sz="2000"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marL="457200" indent="0" rtl="0">
              <a:defRPr sz="1800">
                <a:solidFill>
                  <a:schemeClr val="dk1"/>
                </a:solidFill>
              </a:defRPr>
            </a:lvl2pPr>
            <a:lvl3pPr marL="914400" indent="0" rtl="0">
              <a:defRPr sz="1800">
                <a:solidFill>
                  <a:schemeClr val="dk1"/>
                </a:solidFill>
              </a:defRPr>
            </a:lvl3pPr>
            <a:lvl4pPr marL="1371600" indent="0" rtl="0">
              <a:defRPr sz="1800">
                <a:solidFill>
                  <a:schemeClr val="dk1"/>
                </a:solidFill>
              </a:defRPr>
            </a:lvl4pPr>
            <a:lvl5pPr marL="1828800" indent="0" rtl="0">
              <a:defRPr sz="1800">
                <a:solidFill>
                  <a:schemeClr val="dk1"/>
                </a:solidFill>
              </a:defRPr>
            </a:lvl5pPr>
            <a:lvl6pPr marL="2286000" indent="0" rtl="0">
              <a:defRPr sz="1800">
                <a:solidFill>
                  <a:schemeClr val="dk1"/>
                </a:solidFill>
              </a:defRPr>
            </a:lvl6pPr>
            <a:lvl7pPr marL="2743200" indent="0" rtl="0">
              <a:defRPr sz="1800">
                <a:solidFill>
                  <a:schemeClr val="dk1"/>
                </a:solidFill>
              </a:defRPr>
            </a:lvl7pPr>
            <a:lvl8pPr marL="3200400" indent="0" rtl="0">
              <a:defRPr sz="1800">
                <a:solidFill>
                  <a:schemeClr val="dk1"/>
                </a:solidFill>
              </a:defRPr>
            </a:lvl8pPr>
            <a:lvl9pPr marL="3657600" indent="0"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marL="457200" indent="0" algn="l" rtl="0">
              <a:defRPr sz="1800">
                <a:solidFill>
                  <a:schemeClr val="dk1"/>
                </a:solidFill>
              </a:defRPr>
            </a:lvl2pPr>
            <a:lvl3pPr marL="914400" indent="0" algn="l" rtl="0">
              <a:defRPr sz="1800">
                <a:solidFill>
                  <a:schemeClr val="dk1"/>
                </a:solidFill>
              </a:defRPr>
            </a:lvl3pPr>
            <a:lvl4pPr marL="1371600" indent="0" algn="l" rtl="0">
              <a:defRPr sz="1800">
                <a:solidFill>
                  <a:schemeClr val="dk1"/>
                </a:solidFill>
              </a:defRPr>
            </a:lvl4pPr>
            <a:lvl5pPr marL="1828800" indent="0" algn="l" rtl="0">
              <a:defRPr sz="1800">
                <a:solidFill>
                  <a:schemeClr val="dk1"/>
                </a:solidFill>
              </a:defRPr>
            </a:lvl5pPr>
            <a:lvl6pPr marL="2286000" indent="0" algn="l" rtl="0">
              <a:defRPr sz="1800">
                <a:solidFill>
                  <a:schemeClr val="dk1"/>
                </a:solidFill>
              </a:defRPr>
            </a:lvl6pPr>
            <a:lvl7pPr marL="2743200" indent="0" algn="l" rtl="0">
              <a:defRPr sz="1800">
                <a:solidFill>
                  <a:schemeClr val="dk1"/>
                </a:solidFill>
              </a:defRPr>
            </a:lvl7pPr>
            <a:lvl8pPr marL="3200400" indent="0" algn="l" rtl="0">
              <a:defRPr sz="1800">
                <a:solidFill>
                  <a:schemeClr val="dk1"/>
                </a:solidFill>
              </a:defRPr>
            </a:lvl8pPr>
            <a:lvl9pPr marL="3657600" indent="0" algn="l"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marL="457200" indent="0" algn="l" rtl="0">
              <a:defRPr sz="1800">
                <a:solidFill>
                  <a:schemeClr val="dk1"/>
                </a:solidFill>
              </a:defRPr>
            </a:lvl2pPr>
            <a:lvl3pPr marL="914400" indent="0" algn="l" rtl="0">
              <a:defRPr sz="1800">
                <a:solidFill>
                  <a:schemeClr val="dk1"/>
                </a:solidFill>
              </a:defRPr>
            </a:lvl3pPr>
            <a:lvl4pPr marL="1371600" indent="0" algn="l" rtl="0">
              <a:defRPr sz="1800">
                <a:solidFill>
                  <a:schemeClr val="dk1"/>
                </a:solidFill>
              </a:defRPr>
            </a:lvl4pPr>
            <a:lvl5pPr marL="1828800" indent="0" algn="l" rtl="0">
              <a:defRPr sz="1800">
                <a:solidFill>
                  <a:schemeClr val="dk1"/>
                </a:solidFill>
              </a:defRPr>
            </a:lvl5pPr>
            <a:lvl6pPr marL="2286000" indent="0" algn="l" rtl="0">
              <a:defRPr sz="1800">
                <a:solidFill>
                  <a:schemeClr val="dk1"/>
                </a:solidFill>
              </a:defRPr>
            </a:lvl6pPr>
            <a:lvl7pPr marL="2743200" indent="0" algn="l" rtl="0">
              <a:defRPr sz="1800">
                <a:solidFill>
                  <a:schemeClr val="dk1"/>
                </a:solidFill>
              </a:defRPr>
            </a:lvl7pPr>
            <a:lvl8pPr marL="3200400" indent="0" algn="l" rtl="0">
              <a:defRPr sz="1800">
                <a:solidFill>
                  <a:schemeClr val="dk1"/>
                </a:solidFill>
              </a:defRPr>
            </a:lvl8pPr>
            <a:lvl9pPr marL="3657600" indent="0" algn="l"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TxTwoObj" type="twoTxTwoObj">
  <p:cSld name="twoTxTwoObj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algn="l" rtl="0">
              <a:defRPr sz="1400">
                <a:solidFill>
                  <a:srgbClr val="000000"/>
                </a:solidFill>
              </a:defRPr>
            </a:lvl2pPr>
            <a:lvl3pPr algn="l" rtl="0">
              <a:defRPr sz="1400">
                <a:solidFill>
                  <a:srgbClr val="000000"/>
                </a:solidFill>
              </a:defRPr>
            </a:lvl3pPr>
            <a:lvl4pPr algn="l" rtl="0">
              <a:defRPr sz="1400">
                <a:solidFill>
                  <a:srgbClr val="000000"/>
                </a:solidFill>
              </a:defRPr>
            </a:lvl4pPr>
            <a:lvl5pPr algn="l" rtl="0">
              <a:defRPr sz="1400">
                <a:solidFill>
                  <a:srgbClr val="000000"/>
                </a:solidFill>
              </a:defRPr>
            </a:lvl5pPr>
            <a:lvl6pPr algn="l" rtl="0">
              <a:defRPr sz="1400">
                <a:solidFill>
                  <a:srgbClr val="000000"/>
                </a:solidFill>
              </a:defRPr>
            </a:lvl6pPr>
            <a:lvl7pPr algn="l" rtl="0">
              <a:defRPr sz="1400">
                <a:solidFill>
                  <a:srgbClr val="000000"/>
                </a:solidFill>
              </a:defRPr>
            </a:lvl7pPr>
            <a:lvl8pPr algn="l" rtl="0">
              <a:defRPr sz="1400">
                <a:solidFill>
                  <a:srgbClr val="000000"/>
                </a:solidFill>
              </a:defRPr>
            </a:lvl8pPr>
            <a:lvl9pPr algn="l">
              <a:defRPr sz="14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099" cy="6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None/>
              <a:defRPr sz="2400" b="1"/>
            </a:lvl1pPr>
            <a:lvl2pPr marL="457200" indent="0" rtl="0">
              <a:spcBef>
                <a:spcPts val="560"/>
              </a:spcBef>
              <a:buNone/>
              <a:defRPr sz="2000" b="1"/>
            </a:lvl2pPr>
            <a:lvl3pPr marL="914400" indent="0" rtl="0">
              <a:spcBef>
                <a:spcPts val="480"/>
              </a:spcBef>
              <a:buNone/>
              <a:defRPr sz="1800" b="1"/>
            </a:lvl3pPr>
            <a:lvl4pPr marL="1371600" indent="0" rtl="0">
              <a:spcBef>
                <a:spcPts val="400"/>
              </a:spcBef>
              <a:buNone/>
              <a:defRPr sz="1600" b="1"/>
            </a:lvl4pPr>
            <a:lvl5pPr marL="1828800" indent="0" rtl="0">
              <a:spcBef>
                <a:spcPts val="400"/>
              </a:spcBef>
              <a:buNone/>
              <a:defRPr sz="1600" b="1"/>
            </a:lvl5pPr>
            <a:lvl6pPr marL="2286000" indent="0" rtl="0">
              <a:spcBef>
                <a:spcPts val="400"/>
              </a:spcBef>
              <a:buNone/>
              <a:defRPr sz="1600" b="1"/>
            </a:lvl6pPr>
            <a:lvl7pPr marL="2743200" indent="0" rtl="0">
              <a:spcBef>
                <a:spcPts val="400"/>
              </a:spcBef>
              <a:buNone/>
              <a:defRPr sz="1600" b="1"/>
            </a:lvl7pPr>
            <a:lvl8pPr marL="3200400" indent="0" rtl="0">
              <a:spcBef>
                <a:spcPts val="400"/>
              </a:spcBef>
              <a:buNone/>
              <a:defRPr sz="1600" b="1"/>
            </a:lvl8pPr>
            <a:lvl9pPr marL="3657600" indent="0">
              <a:spcBef>
                <a:spcPts val="400"/>
              </a:spcBef>
              <a:buNone/>
              <a:defRPr sz="1600" b="1"/>
            </a:lvl9pPr>
          </a:lstStyle>
          <a:p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body" idx="2"/>
          </p:nvPr>
        </p:nvSpPr>
        <p:spPr>
          <a:xfrm>
            <a:off x="457200" y="2174875"/>
            <a:ext cx="4040099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marL="742950" indent="-177800" rtl="0">
              <a:spcBef>
                <a:spcPts val="560"/>
              </a:spcBef>
              <a:defRPr sz="2000"/>
            </a:lvl2pPr>
            <a:lvl3pPr marL="1143000" indent="-136525" rtl="0">
              <a:spcBef>
                <a:spcPts val="480"/>
              </a:spcBef>
              <a:defRPr sz="1800"/>
            </a:lvl3pPr>
            <a:lvl4pPr marL="1600200" indent="-152400" rtl="0">
              <a:spcBef>
                <a:spcPts val="400"/>
              </a:spcBef>
              <a:defRPr sz="1600"/>
            </a:lvl4pPr>
            <a:lvl5pPr marL="2057400" indent="-152400" rtl="0">
              <a:spcBef>
                <a:spcPts val="400"/>
              </a:spcBef>
              <a:defRPr sz="1600"/>
            </a:lvl5pPr>
            <a:lvl6pPr marL="2514600" indent="-152400" rtl="0">
              <a:spcBef>
                <a:spcPts val="400"/>
              </a:spcBef>
              <a:defRPr sz="1600"/>
            </a:lvl6pPr>
            <a:lvl7pPr marL="2971800" indent="-152400" rtl="0">
              <a:spcBef>
                <a:spcPts val="400"/>
              </a:spcBef>
              <a:defRPr sz="1600"/>
            </a:lvl7pPr>
            <a:lvl8pPr marL="3429000" indent="-152400" rtl="0">
              <a:spcBef>
                <a:spcPts val="400"/>
              </a:spcBef>
              <a:defRPr sz="1600"/>
            </a:lvl8pPr>
            <a:lvl9pPr marL="3886200" indent="-152400">
              <a:spcBef>
                <a:spcPts val="400"/>
              </a:spcBef>
              <a:defRPr sz="1600"/>
            </a:lvl9pPr>
          </a:lstStyle>
          <a:p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body" idx="3"/>
          </p:nvPr>
        </p:nvSpPr>
        <p:spPr>
          <a:xfrm>
            <a:off x="4645025" y="1535112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None/>
              <a:defRPr sz="2400" b="1"/>
            </a:lvl1pPr>
            <a:lvl2pPr marL="457200" indent="0" rtl="0">
              <a:spcBef>
                <a:spcPts val="560"/>
              </a:spcBef>
              <a:buNone/>
              <a:defRPr sz="2000" b="1"/>
            </a:lvl2pPr>
            <a:lvl3pPr marL="914400" indent="0" rtl="0">
              <a:spcBef>
                <a:spcPts val="480"/>
              </a:spcBef>
              <a:buNone/>
              <a:defRPr sz="1800" b="1"/>
            </a:lvl3pPr>
            <a:lvl4pPr marL="1371600" indent="0" rtl="0">
              <a:spcBef>
                <a:spcPts val="400"/>
              </a:spcBef>
              <a:buNone/>
              <a:defRPr sz="1600" b="1"/>
            </a:lvl4pPr>
            <a:lvl5pPr marL="1828800" indent="0" rtl="0">
              <a:spcBef>
                <a:spcPts val="400"/>
              </a:spcBef>
              <a:buNone/>
              <a:defRPr sz="1600" b="1"/>
            </a:lvl5pPr>
            <a:lvl6pPr marL="2286000" indent="0" rtl="0">
              <a:spcBef>
                <a:spcPts val="400"/>
              </a:spcBef>
              <a:buNone/>
              <a:defRPr sz="1600" b="1"/>
            </a:lvl6pPr>
            <a:lvl7pPr marL="2743200" indent="0" rtl="0">
              <a:spcBef>
                <a:spcPts val="400"/>
              </a:spcBef>
              <a:buNone/>
              <a:defRPr sz="1600" b="1"/>
            </a:lvl7pPr>
            <a:lvl8pPr marL="3200400" indent="0" rtl="0">
              <a:spcBef>
                <a:spcPts val="400"/>
              </a:spcBef>
              <a:buNone/>
              <a:defRPr sz="1600" b="1"/>
            </a:lvl8pPr>
            <a:lvl9pPr marL="3657600" indent="0">
              <a:spcBef>
                <a:spcPts val="400"/>
              </a:spcBef>
              <a:buNone/>
              <a:defRPr sz="1600" b="1"/>
            </a:lvl9pPr>
          </a:lstStyle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marL="742950" indent="-177800" rtl="0">
              <a:spcBef>
                <a:spcPts val="560"/>
              </a:spcBef>
              <a:defRPr sz="2000"/>
            </a:lvl2pPr>
            <a:lvl3pPr marL="1143000" indent="-136525" rtl="0">
              <a:spcBef>
                <a:spcPts val="480"/>
              </a:spcBef>
              <a:defRPr sz="1800"/>
            </a:lvl3pPr>
            <a:lvl4pPr marL="1600200" indent="-152400" rtl="0">
              <a:spcBef>
                <a:spcPts val="400"/>
              </a:spcBef>
              <a:defRPr sz="1600"/>
            </a:lvl4pPr>
            <a:lvl5pPr marL="2057400" indent="-152400" rtl="0">
              <a:spcBef>
                <a:spcPts val="400"/>
              </a:spcBef>
              <a:defRPr sz="1600"/>
            </a:lvl5pPr>
            <a:lvl6pPr marL="2514600" indent="-152400" rtl="0">
              <a:spcBef>
                <a:spcPts val="400"/>
              </a:spcBef>
              <a:defRPr sz="1600"/>
            </a:lvl6pPr>
            <a:lvl7pPr marL="2971800" indent="-152400" rtl="0">
              <a:spcBef>
                <a:spcPts val="400"/>
              </a:spcBef>
              <a:defRPr sz="1600"/>
            </a:lvl7pPr>
            <a:lvl8pPr marL="3429000" indent="-152400" rtl="0">
              <a:spcBef>
                <a:spcPts val="400"/>
              </a:spcBef>
              <a:defRPr sz="1600"/>
            </a:lvl8pPr>
            <a:lvl9pPr marL="3886200" indent="-152400">
              <a:spcBef>
                <a:spcPts val="400"/>
              </a:spcBef>
              <a:defRPr sz="1600"/>
            </a:lvl9pPr>
          </a:lstStyle>
          <a:p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marL="457200" indent="0" rtl="0">
              <a:defRPr sz="1800">
                <a:solidFill>
                  <a:schemeClr val="dk1"/>
                </a:solidFill>
              </a:defRPr>
            </a:lvl2pPr>
            <a:lvl3pPr marL="914400" indent="0" rtl="0">
              <a:defRPr sz="1800">
                <a:solidFill>
                  <a:schemeClr val="dk1"/>
                </a:solidFill>
              </a:defRPr>
            </a:lvl3pPr>
            <a:lvl4pPr marL="1371600" indent="0" rtl="0">
              <a:defRPr sz="1800">
                <a:solidFill>
                  <a:schemeClr val="dk1"/>
                </a:solidFill>
              </a:defRPr>
            </a:lvl4pPr>
            <a:lvl5pPr marL="1828800" indent="0" rtl="0">
              <a:defRPr sz="1800">
                <a:solidFill>
                  <a:schemeClr val="dk1"/>
                </a:solidFill>
              </a:defRPr>
            </a:lvl5pPr>
            <a:lvl6pPr marL="2286000" indent="0" rtl="0">
              <a:defRPr sz="1800">
                <a:solidFill>
                  <a:schemeClr val="dk1"/>
                </a:solidFill>
              </a:defRPr>
            </a:lvl6pPr>
            <a:lvl7pPr marL="2743200" indent="0" rtl="0">
              <a:defRPr sz="1800">
                <a:solidFill>
                  <a:schemeClr val="dk1"/>
                </a:solidFill>
              </a:defRPr>
            </a:lvl7pPr>
            <a:lvl8pPr marL="3200400" indent="0" rtl="0">
              <a:defRPr sz="1800">
                <a:solidFill>
                  <a:schemeClr val="dk1"/>
                </a:solidFill>
              </a:defRPr>
            </a:lvl8pPr>
            <a:lvl9pPr marL="3657600" indent="0"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marL="457200" indent="0" algn="l" rtl="0">
              <a:defRPr sz="1800">
                <a:solidFill>
                  <a:schemeClr val="dk1"/>
                </a:solidFill>
              </a:defRPr>
            </a:lvl2pPr>
            <a:lvl3pPr marL="914400" indent="0" algn="l" rtl="0">
              <a:defRPr sz="1800">
                <a:solidFill>
                  <a:schemeClr val="dk1"/>
                </a:solidFill>
              </a:defRPr>
            </a:lvl3pPr>
            <a:lvl4pPr marL="1371600" indent="0" algn="l" rtl="0">
              <a:defRPr sz="1800">
                <a:solidFill>
                  <a:schemeClr val="dk1"/>
                </a:solidFill>
              </a:defRPr>
            </a:lvl4pPr>
            <a:lvl5pPr marL="1828800" indent="0" algn="l" rtl="0">
              <a:defRPr sz="1800">
                <a:solidFill>
                  <a:schemeClr val="dk1"/>
                </a:solidFill>
              </a:defRPr>
            </a:lvl5pPr>
            <a:lvl6pPr marL="2286000" indent="0" algn="l" rtl="0">
              <a:defRPr sz="1800">
                <a:solidFill>
                  <a:schemeClr val="dk1"/>
                </a:solidFill>
              </a:defRPr>
            </a:lvl6pPr>
            <a:lvl7pPr marL="2743200" indent="0" algn="l" rtl="0">
              <a:defRPr sz="1800">
                <a:solidFill>
                  <a:schemeClr val="dk1"/>
                </a:solidFill>
              </a:defRPr>
            </a:lvl7pPr>
            <a:lvl8pPr marL="3200400" indent="0" algn="l" rtl="0">
              <a:defRPr sz="1800">
                <a:solidFill>
                  <a:schemeClr val="dk1"/>
                </a:solidFill>
              </a:defRPr>
            </a:lvl8pPr>
            <a:lvl9pPr marL="3657600" indent="0" algn="l"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7" name="Shape 77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marL="457200" indent="0" algn="l" rtl="0">
              <a:defRPr sz="1800">
                <a:solidFill>
                  <a:schemeClr val="dk1"/>
                </a:solidFill>
              </a:defRPr>
            </a:lvl2pPr>
            <a:lvl3pPr marL="914400" indent="0" algn="l" rtl="0">
              <a:defRPr sz="1800">
                <a:solidFill>
                  <a:schemeClr val="dk1"/>
                </a:solidFill>
              </a:defRPr>
            </a:lvl3pPr>
            <a:lvl4pPr marL="1371600" indent="0" algn="l" rtl="0">
              <a:defRPr sz="1800">
                <a:solidFill>
                  <a:schemeClr val="dk1"/>
                </a:solidFill>
              </a:defRPr>
            </a:lvl4pPr>
            <a:lvl5pPr marL="1828800" indent="0" algn="l" rtl="0">
              <a:defRPr sz="1800">
                <a:solidFill>
                  <a:schemeClr val="dk1"/>
                </a:solidFill>
              </a:defRPr>
            </a:lvl5pPr>
            <a:lvl6pPr marL="2286000" indent="0" algn="l" rtl="0">
              <a:defRPr sz="1800">
                <a:solidFill>
                  <a:schemeClr val="dk1"/>
                </a:solidFill>
              </a:defRPr>
            </a:lvl6pPr>
            <a:lvl7pPr marL="2743200" indent="0" algn="l" rtl="0">
              <a:defRPr sz="1800">
                <a:solidFill>
                  <a:schemeClr val="dk1"/>
                </a:solidFill>
              </a:defRPr>
            </a:lvl7pPr>
            <a:lvl8pPr marL="3200400" indent="0" algn="l" rtl="0">
              <a:defRPr sz="1800">
                <a:solidFill>
                  <a:schemeClr val="dk1"/>
                </a:solidFill>
              </a:defRPr>
            </a:lvl8pPr>
            <a:lvl9pPr marL="3657600" indent="0" algn="l"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3F3F3F"/>
              </a:buClr>
              <a:buFont typeface="Arial"/>
              <a:buNone/>
              <a:defRPr sz="3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ctr" rtl="0">
              <a:spcBef>
                <a:spcPts val="560"/>
              </a:spcBef>
              <a:buClr>
                <a:srgbClr val="3F3F3F"/>
              </a:buClr>
              <a:buFont typeface="Arial"/>
              <a:buNone/>
              <a:defRPr sz="28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ctr" rtl="0">
              <a:spcBef>
                <a:spcPts val="480"/>
              </a:spcBef>
              <a:buClr>
                <a:srgbClr val="3F3F3F"/>
              </a:buClr>
              <a:buFont typeface="Arial"/>
              <a:buNone/>
              <a:defRPr sz="24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" type="obj">
  <p:cSld name="obj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indent="-177800" algn="l" rtl="0">
              <a:spcBef>
                <a:spcPts val="560"/>
              </a:spcBef>
              <a:buFont typeface="Arial"/>
              <a:buChar char="•"/>
              <a:defRPr sz="2800">
                <a:solidFill>
                  <a:schemeClr val="dk1"/>
                </a:solidFill>
              </a:defRPr>
            </a:lvl2pPr>
            <a:lvl3pPr marL="1143000" indent="-136525" algn="l" rtl="0">
              <a:spcBef>
                <a:spcPts val="480"/>
              </a:spcBef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4pPr>
            <a:lvl5pPr marL="20574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5pPr>
            <a:lvl6pPr marL="25146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marL="29718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marL="34290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marL="3886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Shape 94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Head" type="secHead">
  <p:cSld name="secHead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defRPr sz="4000" b="1" cap="small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None/>
              <a:defRPr sz="2000">
                <a:solidFill>
                  <a:srgbClr val="3F3F3F"/>
                </a:solidFill>
              </a:defRPr>
            </a:lvl1pPr>
            <a:lvl2pPr marL="457200" indent="0" rtl="0">
              <a:buNone/>
              <a:defRPr sz="1800">
                <a:solidFill>
                  <a:srgbClr val="3F3F3F"/>
                </a:solidFill>
              </a:defRPr>
            </a:lvl2pPr>
            <a:lvl3pPr marL="914400" indent="0" rtl="0">
              <a:buNone/>
              <a:defRPr sz="1600">
                <a:solidFill>
                  <a:srgbClr val="3F3F3F"/>
                </a:solidFill>
              </a:defRPr>
            </a:lvl3pPr>
            <a:lvl4pPr marL="1371600" indent="0" rtl="0">
              <a:buNone/>
              <a:defRPr sz="1400">
                <a:solidFill>
                  <a:srgbClr val="3F3F3F"/>
                </a:solidFill>
              </a:defRPr>
            </a:lvl4pPr>
            <a:lvl5pPr marL="1828800" indent="0" rtl="0">
              <a:buNone/>
              <a:defRPr sz="1400">
                <a:solidFill>
                  <a:srgbClr val="3F3F3F"/>
                </a:solidFill>
              </a:defRPr>
            </a:lvl5pPr>
            <a:lvl6pPr marL="2286000" indent="0" rtl="0">
              <a:buNone/>
              <a:defRPr sz="1400">
                <a:solidFill>
                  <a:srgbClr val="3F3F3F"/>
                </a:solidFill>
              </a:defRPr>
            </a:lvl6pPr>
            <a:lvl7pPr marL="2743200" indent="0" rtl="0">
              <a:buNone/>
              <a:defRPr sz="1400">
                <a:solidFill>
                  <a:srgbClr val="3F3F3F"/>
                </a:solidFill>
              </a:defRPr>
            </a:lvl7pPr>
            <a:lvl8pPr marL="3200400" indent="0" rtl="0">
              <a:buNone/>
              <a:defRPr sz="1400">
                <a:solidFill>
                  <a:srgbClr val="3F3F3F"/>
                </a:solidFill>
              </a:defRPr>
            </a:lvl8pPr>
            <a:lvl9pPr marL="3657600" indent="0" rtl="0">
              <a:buNone/>
              <a:defRPr sz="1400">
                <a:solidFill>
                  <a:srgbClr val="3F3F3F"/>
                </a:solidFill>
              </a:defRPr>
            </a:lvl9pPr>
          </a:lstStyle>
          <a:p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Obj" type="twoObj">
  <p:cSld name="twoObj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04" name="Shape 10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05" name="Shape 105"/>
          <p:cNvSpPr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06" name="Shape 106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Shape 108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TxTwoObj" type="twoTxTwoObj">
  <p:cSld name="twoTxTwoObj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None/>
              <a:defRPr sz="2400" b="1"/>
            </a:lvl1pPr>
            <a:lvl2pPr marL="457200" indent="0" rtl="0">
              <a:buNone/>
              <a:defRPr sz="2000" b="1"/>
            </a:lvl2pPr>
            <a:lvl3pPr marL="914400" indent="0" rtl="0">
              <a:buNone/>
              <a:defRPr sz="1800" b="1"/>
            </a:lvl3pPr>
            <a:lvl4pPr marL="1371600" indent="0" rtl="0">
              <a:buNone/>
              <a:defRPr sz="1600" b="1"/>
            </a:lvl4pPr>
            <a:lvl5pPr marL="1828800" indent="0" rtl="0">
              <a:buNone/>
              <a:defRPr sz="1600" b="1"/>
            </a:lvl5pPr>
            <a:lvl6pPr marL="2286000" indent="0" rtl="0">
              <a:buNone/>
              <a:defRPr sz="1600" b="1"/>
            </a:lvl6pPr>
            <a:lvl7pPr marL="2743200" indent="0" rtl="0">
              <a:buNone/>
              <a:defRPr sz="1600" b="1"/>
            </a:lvl7pPr>
            <a:lvl8pPr marL="3200400" indent="0" rtl="0">
              <a:buNone/>
              <a:defRPr sz="1600" b="1"/>
            </a:lvl8pPr>
            <a:lvl9pPr marL="3657600" indent="0" rtl="0">
              <a:buNone/>
              <a:defRPr sz="1600" b="1"/>
            </a:lvl9pPr>
          </a:lstStyle>
          <a:p>
            <a:endParaRPr/>
          </a:p>
        </p:txBody>
      </p:sp>
      <p:sp>
        <p:nvSpPr>
          <p:cNvPr id="112" name="Shape 112"/>
          <p:cNvSpPr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113" name="Shape 113"/>
          <p:cNvSpPr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None/>
              <a:defRPr sz="2400" b="1"/>
            </a:lvl1pPr>
            <a:lvl2pPr marL="457200" indent="0" rtl="0">
              <a:buNone/>
              <a:defRPr sz="2000" b="1"/>
            </a:lvl2pPr>
            <a:lvl3pPr marL="914400" indent="0" rtl="0">
              <a:buNone/>
              <a:defRPr sz="1800" b="1"/>
            </a:lvl3pPr>
            <a:lvl4pPr marL="1371600" indent="0" rtl="0">
              <a:buNone/>
              <a:defRPr sz="1600" b="1"/>
            </a:lvl4pPr>
            <a:lvl5pPr marL="1828800" indent="0" rtl="0">
              <a:buNone/>
              <a:defRPr sz="1600" b="1"/>
            </a:lvl5pPr>
            <a:lvl6pPr marL="2286000" indent="0" rtl="0">
              <a:buNone/>
              <a:defRPr sz="1600" b="1"/>
            </a:lvl6pPr>
            <a:lvl7pPr marL="2743200" indent="0" rtl="0">
              <a:buNone/>
              <a:defRPr sz="1600" b="1"/>
            </a:lvl7pPr>
            <a:lvl8pPr marL="3200400" indent="0" rtl="0">
              <a:buNone/>
              <a:defRPr sz="1600" b="1"/>
            </a:lvl8pPr>
            <a:lvl9pPr marL="3657600" indent="0" rtl="0">
              <a:buNone/>
              <a:defRPr sz="1600" b="1"/>
            </a:lvl9pPr>
          </a:lstStyle>
          <a:p>
            <a:endParaRPr/>
          </a:p>
        </p:txBody>
      </p:sp>
      <p:sp>
        <p:nvSpPr>
          <p:cNvPr id="114" name="Shape 114"/>
          <p:cNvSpPr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115" name="Shape 115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Shape 116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20" name="Shape 120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1" name="Shape 121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6" name="Shape 126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Tx" type="objTx">
  <p:cSld name="objTx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29" name="Shape 129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>
            <a:endParaRPr/>
          </a:p>
        </p:txBody>
      </p:sp>
      <p:sp>
        <p:nvSpPr>
          <p:cNvPr id="130" name="Shape 130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None/>
              <a:defRPr sz="1400"/>
            </a:lvl1pPr>
            <a:lvl2pPr marL="457200" indent="0" rtl="0">
              <a:buNone/>
              <a:defRPr sz="1200"/>
            </a:lvl2pPr>
            <a:lvl3pPr marL="914400" indent="0" rtl="0">
              <a:buNone/>
              <a:defRPr sz="1000"/>
            </a:lvl3pPr>
            <a:lvl4pPr marL="1371600" indent="0" rtl="0">
              <a:buNone/>
              <a:defRPr sz="900"/>
            </a:lvl4pPr>
            <a:lvl5pPr marL="1828800" indent="0" rtl="0">
              <a:buNone/>
              <a:defRPr sz="900"/>
            </a:lvl5pPr>
            <a:lvl6pPr marL="2286000" indent="0" rtl="0">
              <a:buNone/>
              <a:defRPr sz="900"/>
            </a:lvl6pPr>
            <a:lvl7pPr marL="2743200" indent="0" rtl="0">
              <a:buNone/>
              <a:defRPr sz="900"/>
            </a:lvl7pPr>
            <a:lvl8pPr marL="3200400" indent="0" rtl="0">
              <a:buNone/>
              <a:defRPr sz="900"/>
            </a:lvl8pPr>
            <a:lvl9pPr marL="3657600" indent="0" rtl="0">
              <a:buNone/>
              <a:defRPr sz="900"/>
            </a:lvl9pPr>
          </a:lstStyle>
          <a:p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2" name="Shape 132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3" name="Shape 133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x" type="picTx">
  <p:cSld name="picTx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36" name="Shape 13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buClr>
                <a:srgbClr val="3F3F3F"/>
              </a:buClr>
              <a:buFont typeface="Arial"/>
              <a:buNone/>
              <a:defRPr sz="3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buClr>
                <a:schemeClr val="dk1"/>
              </a:buClr>
              <a:buFont typeface="Arial"/>
              <a:buNone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buClr>
                <a:schemeClr val="dk1"/>
              </a:buClr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None/>
              <a:defRPr sz="1400"/>
            </a:lvl1pPr>
            <a:lvl2pPr marL="457200" indent="0" rtl="0">
              <a:buNone/>
              <a:defRPr sz="1200"/>
            </a:lvl2pPr>
            <a:lvl3pPr marL="914400" indent="0" rtl="0">
              <a:buNone/>
              <a:defRPr sz="1000"/>
            </a:lvl3pPr>
            <a:lvl4pPr marL="1371600" indent="0" rtl="0">
              <a:buNone/>
              <a:defRPr sz="900"/>
            </a:lvl4pPr>
            <a:lvl5pPr marL="1828800" indent="0" rtl="0">
              <a:buNone/>
              <a:defRPr sz="900"/>
            </a:lvl5pPr>
            <a:lvl6pPr marL="2286000" indent="0" rtl="0">
              <a:buNone/>
              <a:defRPr sz="900"/>
            </a:lvl6pPr>
            <a:lvl7pPr marL="2743200" indent="0" rtl="0">
              <a:buNone/>
              <a:defRPr sz="900"/>
            </a:lvl7pPr>
            <a:lvl8pPr marL="3200400" indent="0" rtl="0">
              <a:buNone/>
              <a:defRPr sz="900"/>
            </a:lvl8pPr>
            <a:lvl9pPr marL="3657600" indent="0" rtl="0">
              <a:buNone/>
              <a:defRPr sz="900"/>
            </a:lvl9pPr>
          </a:lstStyle>
          <a:p>
            <a:endParaRPr/>
          </a:p>
        </p:txBody>
      </p:sp>
      <p:sp>
        <p:nvSpPr>
          <p:cNvPr id="138" name="Shape 138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9" name="Shape 139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0" name="Shape 140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x" type="vertTx">
  <p:cSld name="vertTx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43" name="Shape 14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indent="-177800" algn="l" rtl="0">
              <a:spcBef>
                <a:spcPts val="560"/>
              </a:spcBef>
              <a:buFont typeface="Arial"/>
              <a:buChar char="•"/>
              <a:defRPr sz="2800">
                <a:solidFill>
                  <a:schemeClr val="dk1"/>
                </a:solidFill>
              </a:defRPr>
            </a:lvl2pPr>
            <a:lvl3pPr marL="1143000" indent="-136525" algn="l" rtl="0">
              <a:spcBef>
                <a:spcPts val="480"/>
              </a:spcBef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4pPr>
            <a:lvl5pPr marL="20574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5pPr>
            <a:lvl6pPr marL="25146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marL="29718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marL="34290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marL="3886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4" name="Shape 144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5" name="Shape 145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Shape 146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itleAndTx" type="vertTitleAndTx">
  <p:cSld name="vertTitleAndTx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xfrm>
            <a:off x="6629400" y="274637"/>
            <a:ext cx="2057400" cy="58515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xfrm>
            <a:off x="457200" y="274637"/>
            <a:ext cx="6019799" cy="58515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indent="-177800" algn="l" rtl="0">
              <a:spcBef>
                <a:spcPts val="560"/>
              </a:spcBef>
              <a:buFont typeface="Arial"/>
              <a:buChar char="•"/>
              <a:defRPr sz="2800">
                <a:solidFill>
                  <a:schemeClr val="dk1"/>
                </a:solidFill>
              </a:defRPr>
            </a:lvl2pPr>
            <a:lvl3pPr marL="1143000" indent="-136525" algn="l" rtl="0">
              <a:spcBef>
                <a:spcPts val="480"/>
              </a:spcBef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4pPr>
            <a:lvl5pPr marL="20574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5pPr>
            <a:lvl6pPr marL="25146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marL="29718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marL="34290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marL="3886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0" name="Shape 150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1" name="Shape 151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2" name="Shape 152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" type="obj">
  <p:cSld name="obj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rtl="0">
              <a:defRPr sz="1400">
                <a:solidFill>
                  <a:srgbClr val="000000"/>
                </a:solidFill>
              </a:defRPr>
            </a:lvl2pPr>
            <a:lvl3pPr rtl="0">
              <a:defRPr sz="1400">
                <a:solidFill>
                  <a:srgbClr val="000000"/>
                </a:solidFill>
              </a:defRPr>
            </a:lvl3pPr>
            <a:lvl4pPr rtl="0">
              <a:defRPr sz="1400">
                <a:solidFill>
                  <a:srgbClr val="000000"/>
                </a:solidFill>
              </a:defRPr>
            </a:lvl4pPr>
            <a:lvl5pPr rtl="0">
              <a:defRPr sz="1400">
                <a:solidFill>
                  <a:srgbClr val="000000"/>
                </a:solidFill>
              </a:defRPr>
            </a:lvl5pPr>
            <a:lvl6pPr rtl="0">
              <a:defRPr sz="1400">
                <a:solidFill>
                  <a:srgbClr val="000000"/>
                </a:solidFill>
              </a:defRPr>
            </a:lvl6pPr>
            <a:lvl7pPr rtl="0">
              <a:defRPr sz="1400">
                <a:solidFill>
                  <a:srgbClr val="000000"/>
                </a:solidFill>
              </a:defRPr>
            </a:lvl7pPr>
            <a:lvl8pPr rtl="0">
              <a:defRPr sz="1400">
                <a:solidFill>
                  <a:srgbClr val="000000"/>
                </a:solidFill>
              </a:defRPr>
            </a:lvl8pPr>
            <a:lvl9pPr>
              <a:defRPr sz="14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177800" rtl="0">
              <a:spcBef>
                <a:spcPts val="560"/>
              </a:spcBef>
              <a:defRPr sz="2800"/>
            </a:lvl2pPr>
            <a:lvl3pPr marL="1143000" indent="-136525" rtl="0">
              <a:spcBef>
                <a:spcPts val="480"/>
              </a:spcBef>
              <a:defRPr sz="2400"/>
            </a:lvl3pPr>
            <a:lvl4pPr marL="1600200" indent="-152400" rtl="0">
              <a:spcBef>
                <a:spcPts val="400"/>
              </a:spcBef>
              <a:defRPr sz="2000"/>
            </a:lvl4pPr>
            <a:lvl5pPr marL="2057400" indent="-152400" rtl="0">
              <a:spcBef>
                <a:spcPts val="400"/>
              </a:spcBef>
              <a:defRPr sz="2000"/>
            </a:lvl5pPr>
            <a:lvl6pPr marL="2514600" indent="-152400" rtl="0">
              <a:spcBef>
                <a:spcPts val="400"/>
              </a:spcBef>
              <a:defRPr sz="2000"/>
            </a:lvl6pPr>
            <a:lvl7pPr marL="2971800" indent="-152400" rtl="0">
              <a:spcBef>
                <a:spcPts val="400"/>
              </a:spcBef>
              <a:defRPr sz="2000"/>
            </a:lvl7pPr>
            <a:lvl8pPr marL="3429000" indent="-152400" rtl="0">
              <a:spcBef>
                <a:spcPts val="400"/>
              </a:spcBef>
              <a:defRPr sz="2000"/>
            </a:lvl8pPr>
            <a:lvl9pPr marL="3886200" indent="-152400">
              <a:spcBef>
                <a:spcPts val="400"/>
              </a:spcBef>
              <a:defRPr sz="2000"/>
            </a:lvl9pPr>
          </a:lstStyle>
          <a:p>
            <a:endParaRPr/>
          </a:p>
        </p:txBody>
      </p:sp>
      <p:sp>
        <p:nvSpPr>
          <p:cNvPr id="25" name="Shape 25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marL="457200" indent="0" rtl="0">
              <a:defRPr sz="1800">
                <a:solidFill>
                  <a:schemeClr val="dk1"/>
                </a:solidFill>
              </a:defRPr>
            </a:lvl2pPr>
            <a:lvl3pPr marL="914400" indent="0" rtl="0">
              <a:defRPr sz="1800">
                <a:solidFill>
                  <a:schemeClr val="dk1"/>
                </a:solidFill>
              </a:defRPr>
            </a:lvl3pPr>
            <a:lvl4pPr marL="1371600" indent="0" rtl="0">
              <a:defRPr sz="1800">
                <a:solidFill>
                  <a:schemeClr val="dk1"/>
                </a:solidFill>
              </a:defRPr>
            </a:lvl4pPr>
            <a:lvl5pPr marL="1828800" indent="0" rtl="0">
              <a:defRPr sz="1800">
                <a:solidFill>
                  <a:schemeClr val="dk1"/>
                </a:solidFill>
              </a:defRPr>
            </a:lvl5pPr>
            <a:lvl6pPr marL="2286000" indent="0" rtl="0">
              <a:defRPr sz="1800">
                <a:solidFill>
                  <a:schemeClr val="dk1"/>
                </a:solidFill>
              </a:defRPr>
            </a:lvl6pPr>
            <a:lvl7pPr marL="2743200" indent="0" rtl="0">
              <a:defRPr sz="1800">
                <a:solidFill>
                  <a:schemeClr val="dk1"/>
                </a:solidFill>
              </a:defRPr>
            </a:lvl7pPr>
            <a:lvl8pPr marL="3200400" indent="0" rtl="0">
              <a:defRPr sz="1800">
                <a:solidFill>
                  <a:schemeClr val="dk1"/>
                </a:solidFill>
              </a:defRPr>
            </a:lvl8pPr>
            <a:lvl9pPr marL="3657600" indent="0"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marL="457200" indent="0" rtl="0">
              <a:defRPr sz="1800">
                <a:solidFill>
                  <a:schemeClr val="dk1"/>
                </a:solidFill>
              </a:defRPr>
            </a:lvl2pPr>
            <a:lvl3pPr marL="914400" indent="0" rtl="0">
              <a:defRPr sz="1800">
                <a:solidFill>
                  <a:schemeClr val="dk1"/>
                </a:solidFill>
              </a:defRPr>
            </a:lvl3pPr>
            <a:lvl4pPr marL="1371600" indent="0" rtl="0">
              <a:defRPr sz="1800">
                <a:solidFill>
                  <a:schemeClr val="dk1"/>
                </a:solidFill>
              </a:defRPr>
            </a:lvl4pPr>
            <a:lvl5pPr marL="1828800" indent="0" rtl="0">
              <a:defRPr sz="1800">
                <a:solidFill>
                  <a:schemeClr val="dk1"/>
                </a:solidFill>
              </a:defRPr>
            </a:lvl5pPr>
            <a:lvl6pPr marL="2286000" indent="0" rtl="0">
              <a:defRPr sz="1800">
                <a:solidFill>
                  <a:schemeClr val="dk1"/>
                </a:solidFill>
              </a:defRPr>
            </a:lvl6pPr>
            <a:lvl7pPr marL="2743200" indent="0" rtl="0">
              <a:defRPr sz="1800">
                <a:solidFill>
                  <a:schemeClr val="dk1"/>
                </a:solidFill>
              </a:defRPr>
            </a:lvl7pPr>
            <a:lvl8pPr marL="3200400" indent="0" rtl="0">
              <a:defRPr sz="1800">
                <a:solidFill>
                  <a:schemeClr val="dk1"/>
                </a:solidFill>
              </a:defRPr>
            </a:lvl8pPr>
            <a:lvl9pPr marL="3657600" indent="0"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7" name="Shape 27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marL="457200" indent="0" rtl="0">
              <a:defRPr sz="1800">
                <a:solidFill>
                  <a:schemeClr val="dk1"/>
                </a:solidFill>
              </a:defRPr>
            </a:lvl2pPr>
            <a:lvl3pPr marL="914400" indent="0" rtl="0">
              <a:defRPr sz="1800">
                <a:solidFill>
                  <a:schemeClr val="dk1"/>
                </a:solidFill>
              </a:defRPr>
            </a:lvl3pPr>
            <a:lvl4pPr marL="1371600" indent="0" rtl="0">
              <a:defRPr sz="1800">
                <a:solidFill>
                  <a:schemeClr val="dk1"/>
                </a:solidFill>
              </a:defRPr>
            </a:lvl4pPr>
            <a:lvl5pPr marL="1828800" indent="0" rtl="0">
              <a:defRPr sz="1800">
                <a:solidFill>
                  <a:schemeClr val="dk1"/>
                </a:solidFill>
              </a:defRPr>
            </a:lvl5pPr>
            <a:lvl6pPr marL="2286000" indent="0" rtl="0">
              <a:defRPr sz="1800">
                <a:solidFill>
                  <a:schemeClr val="dk1"/>
                </a:solidFill>
              </a:defRPr>
            </a:lvl6pPr>
            <a:lvl7pPr marL="2743200" indent="0" rtl="0">
              <a:defRPr sz="1800">
                <a:solidFill>
                  <a:schemeClr val="dk1"/>
                </a:solidFill>
              </a:defRPr>
            </a:lvl7pPr>
            <a:lvl8pPr marL="3200400" indent="0" rtl="0">
              <a:defRPr sz="1800">
                <a:solidFill>
                  <a:schemeClr val="dk1"/>
                </a:solidFill>
              </a:defRPr>
            </a:lvl8pPr>
            <a:lvl9pPr marL="3657600" indent="0"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ctrTitle"/>
          </p:nvPr>
        </p:nvSpPr>
        <p:spPr>
          <a:xfrm>
            <a:off x="457200" y="751679"/>
            <a:ext cx="8229600" cy="4012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4572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4572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4572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4572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4572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4572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4572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4572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subTitle" idx="1"/>
          </p:nvPr>
        </p:nvSpPr>
        <p:spPr>
          <a:xfrm>
            <a:off x="457200" y="4955189"/>
            <a:ext cx="8229600" cy="16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44" name="Shape 44"/>
          <p:cNvCxnSpPr/>
          <p:nvPr/>
        </p:nvCxnSpPr>
        <p:spPr>
          <a:xfrm>
            <a:off x="457200" y="548639"/>
            <a:ext cx="8229600" cy="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5" name="Shape 45"/>
          <p:cNvCxnSpPr/>
          <p:nvPr/>
        </p:nvCxnSpPr>
        <p:spPr>
          <a:xfrm>
            <a:off x="457200" y="4844510"/>
            <a:ext cx="8229600" cy="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defRPr>
                <a:solidFill>
                  <a:srgbClr val="DA0002"/>
                </a:solidFill>
              </a:defRPr>
            </a:lvl1pPr>
            <a:lvl2pPr rtl="0">
              <a:defRPr>
                <a:solidFill>
                  <a:srgbClr val="DA0002"/>
                </a:solidFill>
              </a:defRPr>
            </a:lvl2pPr>
            <a:lvl3pPr rtl="0">
              <a:defRPr>
                <a:solidFill>
                  <a:srgbClr val="DA0002"/>
                </a:solidFill>
              </a:defRPr>
            </a:lvl3pPr>
            <a:lvl4pPr rtl="0">
              <a:defRPr>
                <a:solidFill>
                  <a:srgbClr val="DA0002"/>
                </a:solidFill>
              </a:defRPr>
            </a:lvl4pPr>
            <a:lvl5pPr rtl="0">
              <a:defRPr>
                <a:solidFill>
                  <a:srgbClr val="DA0002"/>
                </a:solidFill>
              </a:defRPr>
            </a:lvl5pPr>
            <a:lvl6pPr rtl="0">
              <a:defRPr>
                <a:solidFill>
                  <a:srgbClr val="DA0002"/>
                </a:solidFill>
              </a:defRPr>
            </a:lvl6pPr>
            <a:lvl7pPr rtl="0">
              <a:defRPr>
                <a:solidFill>
                  <a:srgbClr val="DA0002"/>
                </a:solidFill>
              </a:defRPr>
            </a:lvl7pPr>
            <a:lvl8pPr rtl="0">
              <a:defRPr>
                <a:solidFill>
                  <a:srgbClr val="DA0002"/>
                </a:solidFill>
              </a:defRPr>
            </a:lvl8pPr>
            <a:lvl9pPr rtl="0"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cxnSp>
        <p:nvCxnSpPr>
          <p:cNvPr id="49" name="Shape 49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defRPr>
                <a:solidFill>
                  <a:srgbClr val="DA0002"/>
                </a:solidFill>
              </a:defRPr>
            </a:lvl1pPr>
            <a:lvl2pPr rtl="0">
              <a:defRPr>
                <a:solidFill>
                  <a:srgbClr val="DA0002"/>
                </a:solidFill>
              </a:defRPr>
            </a:lvl2pPr>
            <a:lvl3pPr rtl="0">
              <a:defRPr>
                <a:solidFill>
                  <a:srgbClr val="DA0002"/>
                </a:solidFill>
              </a:defRPr>
            </a:lvl3pPr>
            <a:lvl4pPr rtl="0">
              <a:defRPr>
                <a:solidFill>
                  <a:srgbClr val="DA0002"/>
                </a:solidFill>
              </a:defRPr>
            </a:lvl4pPr>
            <a:lvl5pPr rtl="0">
              <a:defRPr>
                <a:solidFill>
                  <a:srgbClr val="DA0002"/>
                </a:solidFill>
              </a:defRPr>
            </a:lvl5pPr>
            <a:lvl6pPr rtl="0">
              <a:defRPr>
                <a:solidFill>
                  <a:srgbClr val="DA0002"/>
                </a:solidFill>
              </a:defRPr>
            </a:lvl6pPr>
            <a:lvl7pPr rtl="0">
              <a:defRPr>
                <a:solidFill>
                  <a:srgbClr val="DA0002"/>
                </a:solidFill>
              </a:defRPr>
            </a:lvl7pPr>
            <a:lvl8pPr rtl="0">
              <a:defRPr>
                <a:solidFill>
                  <a:srgbClr val="DA0002"/>
                </a:solidFill>
              </a:defRPr>
            </a:lvl8pPr>
            <a:lvl9pPr rtl="0"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cxnSp>
        <p:nvCxnSpPr>
          <p:cNvPr id="54" name="Shape 54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457200" y="6697679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/>
        </p:nvSpPr>
        <p:spPr>
          <a:xfrm>
            <a:off x="-114758" y="-11141"/>
            <a:ext cx="9274263" cy="695670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55" name="Shape 155"/>
          <p:cNvSpPr>
            <a:spLocks noGrp="1"/>
          </p:cNvSpPr>
          <p:nvPr>
            <p:ph type="title"/>
          </p:nvPr>
        </p:nvSpPr>
        <p:spPr>
          <a:xfrm>
            <a:off x="767099" y="387437"/>
            <a:ext cx="7609800" cy="58785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dirty="0">
                <a:solidFill>
                  <a:srgbClr val="000000"/>
                </a:solidFill>
              </a:rPr>
              <a:t>
</a:t>
            </a: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sz="3600" b="1" dirty="0" smtClean="0">
                <a:solidFill>
                  <a:schemeClr val="bg1"/>
                </a:solidFill>
              </a:rPr>
              <a:t>World </a:t>
            </a:r>
            <a:r>
              <a:rPr sz="3600" b="1" dirty="0">
                <a:solidFill>
                  <a:schemeClr val="bg1"/>
                </a:solidFill>
              </a:rPr>
              <a:t>Work </a:t>
            </a:r>
            <a:r>
              <a:rPr sz="3600" b="1" dirty="0">
                <a:solidFill>
                  <a:srgbClr val="FFFFFF"/>
                </a:solidFill>
              </a:rPr>
              <a:t>Meets Spirituality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dirty="0">
                <a:solidFill>
                  <a:srgbClr val="FFFF00"/>
                </a:solidFill>
              </a:rPr>
              <a:t>WW </a:t>
            </a:r>
            <a:r>
              <a:rPr dirty="0" err="1">
                <a:solidFill>
                  <a:srgbClr val="FFFF00"/>
                </a:solidFill>
              </a:rPr>
              <a:t>trifft</a:t>
            </a:r>
            <a:r>
              <a:rPr dirty="0">
                <a:solidFill>
                  <a:srgbClr val="FFFF00"/>
                </a:solidFill>
              </a:rPr>
              <a:t> </a:t>
            </a:r>
            <a:r>
              <a:rPr dirty="0" err="1">
                <a:solidFill>
                  <a:srgbClr val="FFFF00"/>
                </a:solidFill>
              </a:rPr>
              <a:t>Spiritualität</a:t>
            </a:r>
            <a:r>
              <a:rPr dirty="0">
                <a:solidFill>
                  <a:srgbClr val="FFFF00"/>
                </a:solidFill>
              </a:rPr>
              <a:t> </a:t>
            </a:r>
          </a:p>
          <a:p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dirty="0">
                <a:solidFill>
                  <a:srgbClr val="FFFFFF"/>
                </a:solidFill>
              </a:rPr>
              <a:t>Zen</a:t>
            </a:r>
            <a:r>
              <a:rPr dirty="0">
                <a:solidFill>
                  <a:srgbClr val="FFFFFF"/>
                </a:solidFill>
              </a:rPr>
              <a:t> &amp; </a:t>
            </a:r>
            <a:r>
              <a:rPr b="1" dirty="0">
                <a:solidFill>
                  <a:srgbClr val="FFFFFF"/>
                </a:solidFill>
              </a:rPr>
              <a:t>Health </a:t>
            </a:r>
            <a:r>
              <a:rPr b="1" dirty="0" smtClean="0">
                <a:solidFill>
                  <a:srgbClr val="FFFFFF"/>
                </a:solidFill>
              </a:rPr>
              <a:t>Equity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b="1" dirty="0" smtClean="0">
                <a:solidFill>
                  <a:srgbClr val="FFFFFF"/>
                </a:solidFill>
              </a:rPr>
              <a:t>Open </a:t>
            </a:r>
            <a:r>
              <a:rPr b="1" dirty="0">
                <a:solidFill>
                  <a:srgbClr val="FFFFFF"/>
                </a:solidFill>
              </a:rPr>
              <a:t>Forum</a:t>
            </a:r>
          </a:p>
          <a:p>
            <a:pPr lvl="0" algn="ctr" rtl="0">
              <a:buNone/>
            </a:pPr>
            <a:r>
              <a:rPr dirty="0" smtClean="0">
                <a:solidFill>
                  <a:srgbClr val="FFFF00"/>
                </a:solidFill>
              </a:rPr>
              <a:t>Zen </a:t>
            </a:r>
            <a:r>
              <a:rPr dirty="0">
                <a:solidFill>
                  <a:srgbClr val="FFFF00"/>
                </a:solidFill>
              </a:rPr>
              <a:t>und </a:t>
            </a:r>
            <a:r>
              <a:rPr dirty="0" err="1">
                <a:solidFill>
                  <a:srgbClr val="FFFF00"/>
                </a:solidFill>
              </a:rPr>
              <a:t>Chancengleichheit</a:t>
            </a:r>
            <a:r>
              <a:rPr dirty="0">
                <a:solidFill>
                  <a:srgbClr val="FFFF00"/>
                </a:solidFill>
              </a:rPr>
              <a:t> </a:t>
            </a:r>
          </a:p>
          <a:p>
            <a:endParaRPr dirty="0"/>
          </a:p>
          <a:p>
            <a:pPr lvl="0" algn="ctr" rtl="0">
              <a:buNone/>
            </a:pPr>
            <a:r>
              <a:rPr sz="1800" b="1" i="1" dirty="0" smtClean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Pierre </a:t>
            </a:r>
            <a:r>
              <a:rPr sz="1800" b="1" i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Morin, Kara Wilde, Anna Gamma</a:t>
            </a:r>
          </a:p>
          <a:p>
            <a:pPr lvl="0" algn="ctr" rtl="0">
              <a:buNone/>
            </a:pPr>
            <a:r>
              <a:rPr sz="1400" i="1" dirty="0" smtClean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International </a:t>
            </a:r>
            <a:r>
              <a:rPr sz="1400" i="1" dirty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Association of Process Oriented Psychology Conference, 2012</a:t>
            </a:r>
          </a:p>
          <a:p>
            <a:endParaRPr dirty="0"/>
          </a:p>
          <a:p>
            <a:pPr algn="ctr">
              <a:buNone/>
            </a:pPr>
            <a:r>
              <a:rPr sz="1400" i="1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pierre@creativehealing.org; kara@creativehealing.org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lh6.googleusercontent.com/-ukSeZSC6klA/Sm8wu4s_b9I/AAAAAAAABeU/Sy32JyOjPKY/s640/P428019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76807" cy="688260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Open Forum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600200"/>
            <a:ext cx="7848600" cy="4526100"/>
          </a:xfrm>
        </p:spPr>
        <p:txBody>
          <a:bodyPr/>
          <a:lstStyle/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Safe space 		</a:t>
            </a:r>
            <a:r>
              <a:rPr lang="en-US" dirty="0" err="1" smtClean="0">
                <a:solidFill>
                  <a:srgbClr val="FFFF00"/>
                </a:solidFill>
              </a:rPr>
              <a:t>Sicherer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Raum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Listening to all sides  </a:t>
            </a:r>
            <a:r>
              <a:rPr lang="en-US" dirty="0" err="1" smtClean="0">
                <a:solidFill>
                  <a:srgbClr val="FFFF00"/>
                </a:solidFill>
              </a:rPr>
              <a:t>Alle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Seiten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hören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Building community   </a:t>
            </a:r>
            <a:r>
              <a:rPr lang="en-US" dirty="0" err="1" smtClean="0">
                <a:solidFill>
                  <a:srgbClr val="FFFF00"/>
                </a:solidFill>
              </a:rPr>
              <a:t>Gemeinschaft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Mutual learning          </a:t>
            </a:r>
            <a:r>
              <a:rPr lang="en-US" dirty="0" err="1" smtClean="0">
                <a:solidFill>
                  <a:srgbClr val="FFFF00"/>
                </a:solidFill>
              </a:rPr>
              <a:t>Gegenseitiges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Lernen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Problem solving         </a:t>
            </a:r>
            <a:r>
              <a:rPr lang="en-US" dirty="0" err="1" smtClean="0">
                <a:solidFill>
                  <a:srgbClr val="FFFF00"/>
                </a:solidFill>
              </a:rPr>
              <a:t>Problemlösung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lh6.googleusercontent.com/-raPzoReIPC4/TCgURt5j9sI/AAAAAAAAD8M/wqHZaMfAYt4/s512/P10608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85800"/>
            <a:ext cx="4000499" cy="5334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762000"/>
            <a:ext cx="4419600" cy="1143000"/>
          </a:xfrm>
        </p:spPr>
        <p:txBody>
          <a:bodyPr/>
          <a:lstStyle/>
          <a:p>
            <a:pPr algn="ctr"/>
            <a:r>
              <a:rPr lang="en-US" dirty="0" smtClean="0"/>
              <a:t>Skills   </a:t>
            </a:r>
            <a:r>
              <a:rPr lang="en-US" dirty="0" err="1" smtClean="0">
                <a:solidFill>
                  <a:srgbClr val="0070C0"/>
                </a:solidFill>
              </a:rPr>
              <a:t>Fähigkeiten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124200"/>
            <a:ext cx="8229600" cy="3581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                    Roles             </a:t>
            </a:r>
            <a:r>
              <a:rPr lang="en-US" dirty="0" err="1" smtClean="0">
                <a:solidFill>
                  <a:srgbClr val="0070C0"/>
                </a:solidFill>
              </a:rPr>
              <a:t>Rollen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/>
              <a:t>                                    Ghost Roles  </a:t>
            </a:r>
            <a:r>
              <a:rPr lang="en-US" dirty="0" err="1" smtClean="0">
                <a:solidFill>
                  <a:srgbClr val="0070C0"/>
                </a:solidFill>
              </a:rPr>
              <a:t>Geistrollen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/>
              <a:t>                                    Rank              </a:t>
            </a:r>
            <a:r>
              <a:rPr lang="en-US" dirty="0" smtClean="0">
                <a:solidFill>
                  <a:srgbClr val="0070C0"/>
                </a:solidFill>
              </a:rPr>
              <a:t>Rang</a:t>
            </a:r>
          </a:p>
          <a:p>
            <a:pPr>
              <a:buNone/>
            </a:pPr>
            <a:r>
              <a:rPr lang="en-US" dirty="0" smtClean="0"/>
              <a:t>                                    Hot Spots 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/>
              <a:t>                                    Feeling attitude 				          </a:t>
            </a:r>
            <a:r>
              <a:rPr lang="en-US" dirty="0" err="1" smtClean="0">
                <a:solidFill>
                  <a:srgbClr val="0070C0"/>
                </a:solidFill>
              </a:rPr>
              <a:t>Gefühl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Haltung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35240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algn="ctr" rtl="0">
              <a:buNone/>
            </a:pPr>
            <a:r>
              <a:rPr dirty="0"/>
              <a:t>
</a:t>
            </a:r>
          </a:p>
          <a:p>
            <a:endParaRPr dirty="0"/>
          </a:p>
          <a:p>
            <a:endParaRPr dirty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sz="3600" dirty="0" smtClean="0"/>
              <a:t>creativehealing.org</a:t>
            </a:r>
            <a:endParaRPr sz="3600" dirty="0"/>
          </a:p>
        </p:txBody>
      </p:sp>
      <p:sp>
        <p:nvSpPr>
          <p:cNvPr id="216" name="Shape 216"/>
          <p:cNvSpPr/>
          <p:nvPr/>
        </p:nvSpPr>
        <p:spPr>
          <a:xfrm>
            <a:off x="1704975" y="1723186"/>
            <a:ext cx="5765194" cy="140101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/>
        </p:nvSpPr>
        <p:spPr>
          <a:xfrm>
            <a:off x="-26520" y="-18674"/>
            <a:ext cx="9247997" cy="693478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61" name="Shape 161"/>
          <p:cNvSpPr>
            <a:spLocks noGrp="1"/>
          </p:cNvSpPr>
          <p:nvPr>
            <p:ph type="body" idx="1"/>
          </p:nvPr>
        </p:nvSpPr>
        <p:spPr>
          <a:xfrm>
            <a:off x="0" y="205674"/>
            <a:ext cx="9144000" cy="457045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smtClean="0">
                <a:solidFill>
                  <a:srgbClr val="FFFF00"/>
                </a:solidFill>
              </a:rPr>
              <a:t/>
            </a:r>
            <a:br>
              <a:rPr lang="en-US" sz="3000" b="1" dirty="0" smtClean="0">
                <a:solidFill>
                  <a:srgbClr val="FFFF00"/>
                </a:solidFill>
              </a:rPr>
            </a:br>
            <a:r>
              <a:rPr lang="en-US" sz="3000" b="1" dirty="0" smtClean="0">
                <a:solidFill>
                  <a:srgbClr val="FFFF00"/>
                </a:solidFill>
              </a:rPr>
              <a:t/>
            </a:r>
            <a:br>
              <a:rPr lang="en-US" sz="3000" b="1" dirty="0" smtClean="0">
                <a:solidFill>
                  <a:srgbClr val="FFFF00"/>
                </a:solidFill>
              </a:rPr>
            </a:br>
            <a:r>
              <a:rPr lang="en-US" sz="3000" b="1" dirty="0" smtClean="0">
                <a:solidFill>
                  <a:srgbClr val="FFFF00"/>
                </a:solidFill>
              </a:rPr>
              <a:t/>
            </a:r>
            <a:br>
              <a:rPr lang="en-US" sz="3000" b="1" dirty="0" smtClean="0">
                <a:solidFill>
                  <a:srgbClr val="FFFF00"/>
                </a:solidFill>
              </a:rPr>
            </a:br>
            <a:r>
              <a:rPr lang="en-US" sz="3000" b="1" dirty="0" smtClean="0">
                <a:solidFill>
                  <a:srgbClr val="FFFF00"/>
                </a:solidFill>
              </a:rPr>
              <a:t/>
            </a:r>
            <a:br>
              <a:rPr lang="en-US" sz="3000" b="1" dirty="0" smtClean="0">
                <a:solidFill>
                  <a:srgbClr val="FFFF00"/>
                </a:solidFill>
              </a:rPr>
            </a:br>
            <a:r>
              <a:rPr sz="3000" b="1" dirty="0" smtClean="0">
                <a:solidFill>
                  <a:schemeClr val="bg1"/>
                </a:solidFill>
              </a:rPr>
              <a:t>polarization</a:t>
            </a:r>
            <a:r>
              <a:rPr sz="3000" dirty="0" smtClean="0">
                <a:solidFill>
                  <a:schemeClr val="bg1"/>
                </a:solidFill>
              </a:rPr>
              <a:t> </a:t>
            </a:r>
            <a:r>
              <a:rPr sz="3000" dirty="0">
                <a:solidFill>
                  <a:schemeClr val="bg1"/>
                </a:solidFill>
              </a:rPr>
              <a:t>= </a:t>
            </a:r>
            <a:r>
              <a:rPr sz="3000" b="1" dirty="0">
                <a:solidFill>
                  <a:schemeClr val="bg1"/>
                </a:solidFill>
              </a:rPr>
              <a:t>lack of communication </a:t>
            </a:r>
          </a:p>
          <a:p>
            <a:endParaRPr dirty="0"/>
          </a:p>
          <a:p>
            <a:endParaRPr dirty="0"/>
          </a:p>
          <a:p>
            <a:endParaRPr dirty="0"/>
          </a:p>
          <a:p>
            <a:pPr marL="0" lvl="0" indent="0" algn="ctr" rtl="0">
              <a:spcBef>
                <a:spcPts val="0"/>
              </a:spcBef>
              <a:buNone/>
            </a:pPr>
            <a:r>
              <a:rPr sz="3000" b="1" i="1" dirty="0" err="1" smtClean="0">
                <a:solidFill>
                  <a:srgbClr val="FFFF00"/>
                </a:solidFill>
              </a:rPr>
              <a:t>Polarisierung</a:t>
            </a:r>
            <a:r>
              <a:rPr sz="3000" b="1" i="1" dirty="0" smtClean="0">
                <a:solidFill>
                  <a:srgbClr val="FFFF00"/>
                </a:solidFill>
              </a:rPr>
              <a:t> </a:t>
            </a:r>
            <a:r>
              <a:rPr sz="3000" b="1" i="1" dirty="0">
                <a:solidFill>
                  <a:srgbClr val="FFFF00"/>
                </a:solidFill>
              </a:rPr>
              <a:t>= </a:t>
            </a:r>
            <a:r>
              <a:rPr sz="3000" b="1" i="1" dirty="0" err="1">
                <a:solidFill>
                  <a:srgbClr val="FFFF00"/>
                </a:solidFill>
              </a:rPr>
              <a:t>mangelnden</a:t>
            </a:r>
            <a:r>
              <a:rPr sz="3000" b="1" i="1" dirty="0">
                <a:solidFill>
                  <a:srgbClr val="FFFF00"/>
                </a:solidFill>
              </a:rPr>
              <a:t> </a:t>
            </a:r>
            <a:r>
              <a:rPr sz="3000" b="1" i="1" dirty="0" err="1">
                <a:solidFill>
                  <a:srgbClr val="FFFF00"/>
                </a:solidFill>
              </a:rPr>
              <a:t>Kommunikation</a:t>
            </a:r>
            <a:r>
              <a:rPr sz="3000" b="1" dirty="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/>
        </p:nvSpPr>
        <p:spPr>
          <a:xfrm>
            <a:off x="0" y="-23963"/>
            <a:ext cx="4573447" cy="6881963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67" name="Shape 167"/>
          <p:cNvSpPr>
            <a:spLocks noGrp="1"/>
          </p:cNvSpPr>
          <p:nvPr>
            <p:ph type="title"/>
          </p:nvPr>
        </p:nvSpPr>
        <p:spPr>
          <a:xfrm>
            <a:off x="4251493" y="-542179"/>
            <a:ext cx="4892507" cy="363173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spAutoFit/>
          </a:bodyPr>
          <a:lstStyle/>
          <a:p>
            <a:pPr algn="ctr">
              <a:buNone/>
            </a:pP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sz="3200" b="0" dirty="0" smtClean="0"/>
              <a:t>Individual </a:t>
            </a:r>
            <a:r>
              <a:rPr sz="3200" b="0" dirty="0"/>
              <a:t>Health</a:t>
            </a:r>
            <a:br>
              <a:rPr sz="3200" b="0" dirty="0"/>
            </a:br>
            <a:r>
              <a:rPr sz="3200" b="0" dirty="0" smtClean="0"/>
              <a:t>  </a:t>
            </a:r>
            <a:r>
              <a:rPr sz="3200" b="0" i="1" dirty="0" err="1">
                <a:solidFill>
                  <a:srgbClr val="0000FF"/>
                </a:solidFill>
              </a:rPr>
              <a:t>Individuelle</a:t>
            </a:r>
            <a:r>
              <a:rPr sz="3200" b="0" i="1" dirty="0">
                <a:solidFill>
                  <a:srgbClr val="0000FF"/>
                </a:solidFill>
              </a:rPr>
              <a:t> </a:t>
            </a:r>
            <a:r>
              <a:rPr sz="3200" b="0" i="1" dirty="0" err="1">
                <a:solidFill>
                  <a:srgbClr val="0000FF"/>
                </a:solidFill>
              </a:rPr>
              <a:t>Gesundheit</a:t>
            </a:r>
            <a:endParaRPr sz="3200" b="0" i="1" dirty="0">
              <a:solidFill>
                <a:srgbClr val="0000FF"/>
              </a:solidFill>
            </a:endParaRPr>
          </a:p>
        </p:txBody>
      </p:sp>
      <p:sp>
        <p:nvSpPr>
          <p:cNvPr id="168" name="Shape 168"/>
          <p:cNvSpPr>
            <a:spLocks noGrp="1"/>
          </p:cNvSpPr>
          <p:nvPr>
            <p:ph type="body" idx="1"/>
          </p:nvPr>
        </p:nvSpPr>
        <p:spPr>
          <a:xfrm>
            <a:off x="4495800" y="4023747"/>
            <a:ext cx="4648200" cy="173890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/>
          <a:p>
            <a:pPr lvl="0" algn="ctr" rtl="0">
              <a:buNone/>
            </a:pPr>
            <a:r>
              <a:rPr sz="2400" dirty="0" smtClean="0"/>
              <a:t>Somatic </a:t>
            </a:r>
            <a:r>
              <a:rPr sz="2400" dirty="0"/>
              <a:t>feeling connection to our deepest self</a:t>
            </a:r>
          </a:p>
          <a:p>
            <a:pPr algn="ctr">
              <a:buNone/>
            </a:pPr>
            <a:r>
              <a:rPr lang="de-DE" sz="2400" i="1" dirty="0" smtClean="0">
                <a:solidFill>
                  <a:srgbClr val="0000FF"/>
                </a:solidFill>
              </a:rPr>
              <a:t>Somatische Verbindung zu  unserem tiefsten Selbst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/>
        </p:nvSpPr>
        <p:spPr>
          <a:xfrm>
            <a:off x="0" y="-28078"/>
            <a:ext cx="9184330" cy="6886078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74" name="Shape 174"/>
          <p:cNvSpPr>
            <a:spLocks noGrp="1"/>
          </p:cNvSpPr>
          <p:nvPr>
            <p:ph type="title"/>
          </p:nvPr>
        </p:nvSpPr>
        <p:spPr>
          <a:xfrm>
            <a:off x="457200" y="1053540"/>
            <a:ext cx="8229600" cy="11695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spAutoFit/>
          </a:bodyPr>
          <a:lstStyle/>
          <a:p>
            <a:pPr lvl="0" algn="ctr" rtl="0">
              <a:buNone/>
            </a:pPr>
            <a:r>
              <a:rPr sz="3200" b="0" dirty="0">
                <a:solidFill>
                  <a:srgbClr val="FFFFFF"/>
                </a:solidFill>
              </a:rPr>
              <a:t>Community Health  </a:t>
            </a:r>
            <a:endParaRPr sz="3200" b="0" dirty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sz="3200" b="0" i="1" dirty="0" err="1">
                <a:solidFill>
                  <a:srgbClr val="FFFF00"/>
                </a:solidFill>
              </a:rPr>
              <a:t>Gesundheit</a:t>
            </a:r>
            <a:r>
              <a:rPr sz="3200" b="0" i="1" dirty="0">
                <a:solidFill>
                  <a:srgbClr val="FFFF00"/>
                </a:solidFill>
              </a:rPr>
              <a:t> </a:t>
            </a:r>
            <a:r>
              <a:rPr sz="3200" b="0" i="1" dirty="0" err="1">
                <a:solidFill>
                  <a:srgbClr val="FFFF00"/>
                </a:solidFill>
              </a:rPr>
              <a:t>der</a:t>
            </a:r>
            <a:r>
              <a:rPr sz="3200" b="0" i="1" dirty="0">
                <a:solidFill>
                  <a:srgbClr val="FFFF00"/>
                </a:solidFill>
              </a:rPr>
              <a:t> </a:t>
            </a:r>
            <a:r>
              <a:rPr sz="3200" b="0" i="1" dirty="0" err="1">
                <a:solidFill>
                  <a:srgbClr val="FFFF00"/>
                </a:solidFill>
              </a:rPr>
              <a:t>Gemeinschaft</a:t>
            </a:r>
            <a:endParaRPr sz="3200" b="0" i="1" dirty="0">
              <a:solidFill>
                <a:srgbClr val="FFFF00"/>
              </a:solidFill>
            </a:endParaRPr>
          </a:p>
        </p:txBody>
      </p:sp>
      <p:sp>
        <p:nvSpPr>
          <p:cNvPr id="175" name="Shape 175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380101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algn="ctr" rtl="0">
              <a:buNone/>
            </a:pPr>
            <a:r>
              <a:rPr dirty="0">
                <a:solidFill>
                  <a:srgbClr val="FFFFFF"/>
                </a:solidFill>
              </a:rPr>
              <a:t>
</a:t>
            </a:r>
          </a:p>
          <a:p>
            <a:pPr lvl="0" algn="ctr" rtl="0">
              <a:buNone/>
            </a:pPr>
            <a:r>
              <a:rPr sz="2400" dirty="0" smtClean="0">
                <a:solidFill>
                  <a:srgbClr val="FFFF00"/>
                </a:solidFill>
              </a:rPr>
              <a:t> </a:t>
            </a:r>
            <a:endParaRPr sz="2400" dirty="0">
              <a:solidFill>
                <a:srgbClr val="FFFF00"/>
              </a:solidFill>
            </a:endParaRPr>
          </a:p>
          <a:p>
            <a:endParaRPr dirty="0"/>
          </a:p>
          <a:p>
            <a:pPr lvl="0" algn="ctr" rtl="0">
              <a:buNone/>
            </a:pPr>
            <a:r>
              <a:rPr sz="2400" dirty="0" smtClean="0">
                <a:solidFill>
                  <a:srgbClr val="FFFFFF"/>
                </a:solidFill>
              </a:rPr>
              <a:t>Multi-leveled </a:t>
            </a:r>
            <a:r>
              <a:rPr sz="2400" dirty="0">
                <a:solidFill>
                  <a:srgbClr val="FFFFFF"/>
                </a:solidFill>
              </a:rPr>
              <a:t>awareness of all the roles, diversity issues and challenges present in a </a:t>
            </a:r>
            <a:r>
              <a:rPr sz="2400" dirty="0" smtClean="0">
                <a:solidFill>
                  <a:srgbClr val="FFFFFF"/>
                </a:solidFill>
              </a:rPr>
              <a:t>community</a:t>
            </a:r>
            <a:endParaRPr lang="en-US" sz="2400" dirty="0" smtClean="0">
              <a:solidFill>
                <a:srgbClr val="FFFFFF"/>
              </a:solidFill>
            </a:endParaRPr>
          </a:p>
          <a:p>
            <a:pPr lvl="0" algn="ctr" rtl="0">
              <a:buNone/>
            </a:pPr>
            <a:r>
              <a:rPr sz="2400" i="1" dirty="0" err="1" smtClean="0">
                <a:solidFill>
                  <a:srgbClr val="FFFF00"/>
                </a:solidFill>
              </a:rPr>
              <a:t>Bewusstsein</a:t>
            </a:r>
            <a:r>
              <a:rPr sz="2400" i="1" dirty="0" smtClean="0">
                <a:solidFill>
                  <a:srgbClr val="FFFF00"/>
                </a:solidFill>
              </a:rPr>
              <a:t> </a:t>
            </a:r>
            <a:r>
              <a:rPr sz="2400" i="1" dirty="0" err="1">
                <a:solidFill>
                  <a:srgbClr val="FFFF00"/>
                </a:solidFill>
              </a:rPr>
              <a:t>aller</a:t>
            </a:r>
            <a:r>
              <a:rPr sz="2400" i="1" dirty="0">
                <a:solidFill>
                  <a:srgbClr val="FFFF00"/>
                </a:solidFill>
              </a:rPr>
              <a:t> </a:t>
            </a:r>
            <a:r>
              <a:rPr sz="2400" i="1" dirty="0" err="1">
                <a:solidFill>
                  <a:srgbClr val="FFFF00"/>
                </a:solidFill>
              </a:rPr>
              <a:t>Rollen</a:t>
            </a:r>
            <a:r>
              <a:rPr sz="2400" i="1" dirty="0">
                <a:solidFill>
                  <a:srgbClr val="FFFF00"/>
                </a:solidFill>
              </a:rPr>
              <a:t>, Diversity-</a:t>
            </a:r>
            <a:r>
              <a:rPr sz="2400" i="1" dirty="0" err="1">
                <a:solidFill>
                  <a:srgbClr val="FFFF00"/>
                </a:solidFill>
              </a:rPr>
              <a:t>Themen</a:t>
            </a:r>
            <a:r>
              <a:rPr sz="2400" i="1" dirty="0">
                <a:solidFill>
                  <a:srgbClr val="FFFF00"/>
                </a:solidFill>
              </a:rPr>
              <a:t> und </a:t>
            </a:r>
            <a:r>
              <a:rPr sz="2400" i="1" dirty="0" err="1">
                <a:solidFill>
                  <a:srgbClr val="FFFF00"/>
                </a:solidFill>
              </a:rPr>
              <a:t>Herausforderungen</a:t>
            </a:r>
            <a:r>
              <a:rPr sz="2400" i="1" dirty="0">
                <a:solidFill>
                  <a:srgbClr val="FFFF00"/>
                </a:solidFill>
              </a:rPr>
              <a:t> </a:t>
            </a:r>
            <a:r>
              <a:rPr sz="2400" i="1" dirty="0" err="1">
                <a:solidFill>
                  <a:srgbClr val="FFFF00"/>
                </a:solidFill>
              </a:rPr>
              <a:t>einer</a:t>
            </a:r>
            <a:r>
              <a:rPr sz="2400" i="1" dirty="0">
                <a:solidFill>
                  <a:srgbClr val="FFFF00"/>
                </a:solidFill>
              </a:rPr>
              <a:t> </a:t>
            </a:r>
            <a:r>
              <a:rPr sz="2400" i="1" dirty="0" err="1">
                <a:solidFill>
                  <a:srgbClr val="FFFF00"/>
                </a:solidFill>
              </a:rPr>
              <a:t>Gemeinschaft</a:t>
            </a:r>
            <a:endParaRPr sz="24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/>
        </p:nvSpPr>
        <p:spPr>
          <a:xfrm>
            <a:off x="668693" y="1234625"/>
            <a:ext cx="3598507" cy="5394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81" name="Shape 181"/>
          <p:cNvSpPr>
            <a:spLocks noGrp="1"/>
          </p:cNvSpPr>
          <p:nvPr>
            <p:ph type="title"/>
          </p:nvPr>
        </p:nvSpPr>
        <p:spPr>
          <a:xfrm>
            <a:off x="228600" y="-548791"/>
            <a:ext cx="8458199" cy="224058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200" b="0" dirty="0">
                <a:solidFill>
                  <a:schemeClr val="tx1"/>
                </a:solidFill>
              </a:rPr>
              <a:t>
</a:t>
            </a:r>
            <a:r>
              <a:rPr sz="3200" b="0" dirty="0" smtClean="0">
                <a:solidFill>
                  <a:schemeClr val="tx1"/>
                </a:solidFill>
              </a:rPr>
              <a:t>Community Based</a:t>
            </a:r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sz="3200" b="0" dirty="0" smtClean="0">
                <a:solidFill>
                  <a:schemeClr val="tx1"/>
                </a:solidFill>
              </a:rPr>
              <a:t>Health </a:t>
            </a:r>
            <a:r>
              <a:rPr sz="3200" b="0" dirty="0">
                <a:solidFill>
                  <a:schemeClr val="tx1"/>
                </a:solidFill>
              </a:rPr>
              <a:t>Leadership</a:t>
            </a:r>
          </a:p>
          <a:p>
            <a:pPr lvl="0" algn="ctr" rtl="0">
              <a:buNone/>
            </a:pPr>
            <a:r>
              <a:rPr sz="3000" b="0" dirty="0" err="1" smtClean="0">
                <a:solidFill>
                  <a:schemeClr val="accent5">
                    <a:lumMod val="75000"/>
                  </a:schemeClr>
                </a:solidFill>
              </a:rPr>
              <a:t>Gemeinschaftsbasierte</a:t>
            </a:r>
            <a:r>
              <a:rPr lang="en-US" sz="3000" b="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sz="3000" b="0" dirty="0" err="1" smtClean="0">
                <a:solidFill>
                  <a:schemeClr val="accent5">
                    <a:lumMod val="75000"/>
                  </a:schemeClr>
                </a:solidFill>
              </a:rPr>
              <a:t>Gesundheitsförderung</a:t>
            </a:r>
            <a:endParaRPr sz="3000" b="0" dirty="0">
              <a:solidFill>
                <a:schemeClr val="accent5">
                  <a:lumMod val="75000"/>
                </a:schemeClr>
              </a:solidFill>
            </a:endParaRPr>
          </a:p>
          <a:p>
            <a:pPr lvl="0" algn="ctr" rtl="0">
              <a:buNone/>
            </a:pPr>
            <a:r>
              <a:rPr sz="3000" b="0" dirty="0"/>
              <a:t> </a:t>
            </a:r>
          </a:p>
        </p:txBody>
      </p:sp>
      <p:sp>
        <p:nvSpPr>
          <p:cNvPr id="182" name="Shape 182"/>
          <p:cNvSpPr>
            <a:spLocks noGrp="1"/>
          </p:cNvSpPr>
          <p:nvPr>
            <p:ph type="body" idx="1"/>
          </p:nvPr>
        </p:nvSpPr>
        <p:spPr>
          <a:xfrm>
            <a:off x="4419650" y="1219200"/>
            <a:ext cx="4571950" cy="520139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/>
          <a:p>
            <a:pPr lvl="0" rtl="0">
              <a:spcBef>
                <a:spcPts val="0"/>
              </a:spcBef>
              <a:buNone/>
            </a:pPr>
            <a:endParaRPr lang="en-US" sz="2400" b="1" dirty="0" smtClean="0">
              <a:solidFill>
                <a:schemeClr val="accent6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lang="en-US" sz="2400" b="1" dirty="0" smtClean="0">
              <a:solidFill>
                <a:schemeClr val="accent6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lang="en-US" sz="2400" b="1" dirty="0" smtClean="0">
              <a:solidFill>
                <a:schemeClr val="accent6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lang="en-US" sz="2400" b="1" dirty="0" smtClean="0">
              <a:solidFill>
                <a:schemeClr val="accent6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chemeClr val="accent6"/>
                </a:solidFill>
              </a:rPr>
              <a:t>    </a:t>
            </a:r>
            <a:r>
              <a:rPr sz="2400" b="1" dirty="0" smtClean="0">
                <a:solidFill>
                  <a:schemeClr val="accent6"/>
                </a:solidFill>
              </a:rPr>
              <a:t>Seeing </a:t>
            </a:r>
            <a:r>
              <a:rPr sz="2400" b="1" dirty="0">
                <a:solidFill>
                  <a:schemeClr val="accent6"/>
                </a:solidFill>
              </a:rPr>
              <a:t>yourself in all </a:t>
            </a:r>
            <a:r>
              <a:rPr sz="2400" b="1" dirty="0" smtClean="0">
                <a:solidFill>
                  <a:schemeClr val="accent6"/>
                </a:solidFill>
              </a:rPr>
              <a:t>the</a:t>
            </a:r>
            <a:r>
              <a:rPr lang="en-US" sz="2400" b="1" dirty="0" smtClean="0">
                <a:solidFill>
                  <a:schemeClr val="accent6"/>
                </a:solidFill>
              </a:rPr>
              <a:t> </a:t>
            </a:r>
            <a:r>
              <a:rPr sz="2400" b="1" dirty="0" smtClean="0">
                <a:solidFill>
                  <a:schemeClr val="accent6"/>
                </a:solidFill>
              </a:rPr>
              <a:t>different </a:t>
            </a:r>
            <a:r>
              <a:rPr sz="2400" b="1" dirty="0">
                <a:solidFill>
                  <a:schemeClr val="accent6"/>
                </a:solidFill>
              </a:rPr>
              <a:t>roles </a:t>
            </a:r>
            <a:endParaRPr lang="en-US" sz="2400" b="1" dirty="0" smtClean="0">
              <a:solidFill>
                <a:schemeClr val="accent6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de-DE" sz="2400" i="1" dirty="0" smtClean="0">
                <a:solidFill>
                  <a:srgbClr val="0000FF"/>
                </a:solidFill>
              </a:rPr>
              <a:t>    Sich in all den verschiedenen Rollen sehen</a:t>
            </a:r>
          </a:p>
          <a:p>
            <a:pPr lvl="0" rtl="0">
              <a:spcBef>
                <a:spcPts val="0"/>
              </a:spcBef>
              <a:buNone/>
            </a:pPr>
            <a:endParaRPr sz="2400" b="1" dirty="0">
              <a:solidFill>
                <a:schemeClr val="accent6"/>
              </a:solidFill>
            </a:endParaRPr>
          </a:p>
          <a:p>
            <a:endParaRPr sz="1100" dirty="0"/>
          </a:p>
          <a:p>
            <a:pPr lvl="0" rtl="0">
              <a:spcBef>
                <a:spcPts val="0"/>
              </a:spcBef>
              <a:buNone/>
            </a:pPr>
            <a:r>
              <a:rPr lang="en-US" sz="2400" dirty="0" smtClean="0"/>
              <a:t>    </a:t>
            </a:r>
            <a:r>
              <a:rPr sz="2400" i="1" dirty="0" smtClean="0">
                <a:solidFill>
                  <a:srgbClr val="0000FF"/>
                </a:solidFill>
              </a:rPr>
              <a:t> </a:t>
            </a:r>
            <a:endParaRPr sz="2400" i="1" dirty="0">
              <a:solidFill>
                <a:srgbClr val="0000FF"/>
              </a:solidFill>
            </a:endParaRPr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/>
        </p:nvSpPr>
        <p:spPr>
          <a:xfrm>
            <a:off x="4911083" y="-27549"/>
            <a:ext cx="4305723" cy="689958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88" name="Shape 188"/>
          <p:cNvSpPr>
            <a:spLocks noGrp="1"/>
          </p:cNvSpPr>
          <p:nvPr>
            <p:ph type="body" idx="1"/>
          </p:nvPr>
        </p:nvSpPr>
        <p:spPr>
          <a:xfrm>
            <a:off x="0" y="737474"/>
            <a:ext cx="4843800" cy="253912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spAutoFit/>
          </a:bodyPr>
          <a:lstStyle/>
          <a:p>
            <a:pPr lvl="0" algn="ctr" rtl="0">
              <a:buNone/>
            </a:pPr>
            <a:endParaRPr lang="en-US" sz="3600" b="1" dirty="0" smtClean="0">
              <a:solidFill>
                <a:srgbClr val="000000"/>
              </a:solidFill>
            </a:endParaRPr>
          </a:p>
          <a:p>
            <a:pPr lvl="0" algn="ctr" rtl="0">
              <a:buNone/>
            </a:pPr>
            <a:endParaRPr lang="en-US" sz="3600" b="1" dirty="0" smtClean="0">
              <a:solidFill>
                <a:srgbClr val="000000"/>
              </a:solidFill>
            </a:endParaRPr>
          </a:p>
          <a:p>
            <a:pPr lvl="0" algn="ctr" rtl="0">
              <a:buNone/>
            </a:pPr>
            <a:r>
              <a:rPr sz="3600" b="1" dirty="0" smtClean="0">
                <a:solidFill>
                  <a:srgbClr val="000000"/>
                </a:solidFill>
              </a:rPr>
              <a:t>Levels </a:t>
            </a:r>
            <a:r>
              <a:rPr sz="3600" b="1" dirty="0">
                <a:solidFill>
                  <a:srgbClr val="000000"/>
                </a:solidFill>
              </a:rPr>
              <a:t>of Awareness</a:t>
            </a:r>
          </a:p>
          <a:p>
            <a:pPr algn="ctr">
              <a:buNone/>
            </a:pPr>
            <a:r>
              <a:rPr b="1" dirty="0" err="1" smtClean="0">
                <a:solidFill>
                  <a:schemeClr val="accent5">
                    <a:lumMod val="75000"/>
                  </a:schemeClr>
                </a:solidFill>
              </a:rPr>
              <a:t>Bewußtseinsebenen</a:t>
            </a:r>
            <a:endParaRPr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/>
        </p:nvSpPr>
        <p:spPr>
          <a:xfrm>
            <a:off x="0" y="0"/>
            <a:ext cx="5257800" cy="6858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94" name="Shape 194"/>
          <p:cNvSpPr>
            <a:spLocks noGrp="1"/>
          </p:cNvSpPr>
          <p:nvPr>
            <p:ph type="title"/>
          </p:nvPr>
        </p:nvSpPr>
        <p:spPr>
          <a:xfrm>
            <a:off x="4953000" y="926873"/>
            <a:ext cx="4419600" cy="506289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spAutoFit/>
          </a:bodyPr>
          <a:lstStyle/>
          <a:p>
            <a:pPr lvl="0" algn="ctr" rtl="0">
              <a:buNone/>
            </a:pPr>
            <a:r>
              <a:rPr lang="en-US" b="0" dirty="0" smtClean="0">
                <a:solidFill>
                  <a:srgbClr val="FF9900"/>
                </a:solidFill>
              </a:rPr>
              <a:t/>
            </a:r>
            <a:br>
              <a:rPr lang="en-US" b="0" dirty="0" smtClean="0">
                <a:solidFill>
                  <a:srgbClr val="FF9900"/>
                </a:solidFill>
              </a:rPr>
            </a:br>
            <a:r>
              <a:rPr b="0" dirty="0" smtClean="0">
                <a:solidFill>
                  <a:srgbClr val="FF9900"/>
                </a:solidFill>
              </a:rPr>
              <a:t>Consensus </a:t>
            </a:r>
            <a:r>
              <a:rPr b="0" dirty="0">
                <a:solidFill>
                  <a:srgbClr val="FF9900"/>
                </a:solidFill>
              </a:rPr>
              <a:t>Reality</a:t>
            </a:r>
          </a:p>
          <a:p>
            <a:pPr lvl="0" algn="ctr" rtl="0">
              <a:spcBef>
                <a:spcPts val="600"/>
              </a:spcBef>
              <a:buNone/>
            </a:pPr>
            <a:r>
              <a:rPr b="0" dirty="0" err="1" smtClean="0">
                <a:solidFill>
                  <a:schemeClr val="accent5">
                    <a:lumMod val="75000"/>
                  </a:schemeClr>
                </a:solidFill>
              </a:rPr>
              <a:t>Konsens-Realität</a:t>
            </a:r>
            <a:endParaRPr b="0" dirty="0">
              <a:solidFill>
                <a:schemeClr val="accent5">
                  <a:lumMod val="75000"/>
                </a:schemeClr>
              </a:solidFill>
            </a:endParaRPr>
          </a:p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000" b="0" dirty="0" smtClean="0">
                <a:solidFill>
                  <a:srgbClr val="000000"/>
                </a:solidFill>
              </a:rPr>
              <a:t>Issues &amp; Facts </a:t>
            </a:r>
            <a:br>
              <a:rPr lang="en-US" sz="3000" b="0" dirty="0" smtClean="0">
                <a:solidFill>
                  <a:srgbClr val="000000"/>
                </a:solidFill>
              </a:rPr>
            </a:br>
            <a:r>
              <a:rPr lang="en-US" sz="3000" b="0" dirty="0" smtClean="0"/>
              <a:t> </a:t>
            </a:r>
            <a:r>
              <a:rPr lang="en-US" sz="3000" b="0" dirty="0" err="1" smtClean="0">
                <a:solidFill>
                  <a:schemeClr val="accent5">
                    <a:lumMod val="75000"/>
                  </a:schemeClr>
                </a:solidFill>
              </a:rPr>
              <a:t>Themen</a:t>
            </a:r>
            <a:r>
              <a:rPr lang="en-US" sz="3000" b="0" dirty="0" smtClean="0">
                <a:solidFill>
                  <a:schemeClr val="accent5">
                    <a:lumMod val="75000"/>
                  </a:schemeClr>
                </a:solidFill>
              </a:rPr>
              <a:t> &amp; </a:t>
            </a:r>
            <a:r>
              <a:rPr lang="en-US" sz="3000" b="0" dirty="0" err="1" smtClean="0">
                <a:solidFill>
                  <a:schemeClr val="accent5">
                    <a:lumMod val="75000"/>
                  </a:schemeClr>
                </a:solidFill>
              </a:rPr>
              <a:t>Fakten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</a:b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/>
          <p:nvPr/>
        </p:nvSpPr>
        <p:spPr>
          <a:xfrm>
            <a:off x="-101883" y="-88362"/>
            <a:ext cx="9364872" cy="7023508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201" name="Shape 201"/>
          <p:cNvSpPr>
            <a:spLocks noGrp="1"/>
          </p:cNvSpPr>
          <p:nvPr>
            <p:ph type="title"/>
          </p:nvPr>
        </p:nvSpPr>
        <p:spPr>
          <a:xfrm>
            <a:off x="457200" y="-115649"/>
            <a:ext cx="8229600" cy="19235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spAutoFit/>
          </a:bodyPr>
          <a:lstStyle/>
          <a:p>
            <a:pPr marL="457200" lvl="0" indent="0" algn="r" rtl="0">
              <a:buNone/>
            </a:pPr>
            <a:r>
              <a:rPr b="0" dirty="0">
                <a:solidFill>
                  <a:srgbClr val="FFFFFF"/>
                </a:solidFill>
              </a:rPr>
              <a:t>Dreamland</a:t>
            </a:r>
          </a:p>
          <a:p>
            <a:pPr lvl="0" algn="r" rtl="0">
              <a:spcBef>
                <a:spcPts val="600"/>
              </a:spcBef>
              <a:buNone/>
            </a:pPr>
            <a:r>
              <a:rPr b="0" dirty="0" err="1">
                <a:solidFill>
                  <a:srgbClr val="FFFF00"/>
                </a:solidFill>
              </a:rPr>
              <a:t>Traumland</a:t>
            </a:r>
            <a:endParaRPr b="0" dirty="0">
              <a:solidFill>
                <a:srgbClr val="FFFF00"/>
              </a:solidFill>
            </a:endParaRPr>
          </a:p>
          <a:p>
            <a:endParaRPr dirty="0"/>
          </a:p>
        </p:txBody>
      </p:sp>
      <p:sp>
        <p:nvSpPr>
          <p:cNvPr id="202" name="Shape 20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3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dirty="0">
                <a:solidFill>
                  <a:srgbClr val="FFFFFF"/>
                </a:solidFill>
              </a:rPr>
              <a:t>
</a:t>
            </a:r>
          </a:p>
          <a:p>
            <a:endParaRPr dirty="0"/>
          </a:p>
          <a:p>
            <a:endParaRPr dirty="0"/>
          </a:p>
          <a:p>
            <a:pPr lvl="0" rtl="0">
              <a:buNone/>
            </a:pPr>
            <a:r>
              <a:rPr lang="en-US" dirty="0" smtClean="0">
                <a:solidFill>
                  <a:srgbClr val="FFFFFF"/>
                </a:solidFill>
              </a:rPr>
              <a:t/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dirty="0" smtClean="0">
                <a:solidFill>
                  <a:srgbClr val="FFFFFF"/>
                </a:solidFill>
              </a:rPr>
              <a:t>Group </a:t>
            </a:r>
            <a:r>
              <a:rPr dirty="0">
                <a:solidFill>
                  <a:srgbClr val="FFFFFF"/>
                </a:solidFill>
              </a:rPr>
              <a:t>atmosphere, </a:t>
            </a:r>
            <a:r>
              <a:rPr lang="en-US" dirty="0" smtClean="0">
                <a:solidFill>
                  <a:srgbClr val="FFFFFF"/>
                </a:solidFill>
              </a:rPr>
              <a:t>subjective 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experiences &amp; feelings</a:t>
            </a:r>
            <a:r>
              <a:rPr dirty="0" smtClean="0">
                <a:solidFill>
                  <a:srgbClr val="FFFFFF"/>
                </a:solidFill>
              </a:rPr>
              <a:t> </a:t>
            </a:r>
            <a:endParaRPr dirty="0">
              <a:solidFill>
                <a:srgbClr val="FFFFFF"/>
              </a:solidFill>
            </a:endParaRPr>
          </a:p>
          <a:p>
            <a:pPr lvl="0">
              <a:buNone/>
            </a:pPr>
            <a:r>
              <a:rPr lang="en-US" smtClean="0">
                <a:solidFill>
                  <a:srgbClr val="FFFF00"/>
                </a:solidFill>
              </a:rPr>
              <a:t>	</a:t>
            </a:r>
            <a:r>
              <a:rPr smtClean="0">
                <a:solidFill>
                  <a:srgbClr val="FFFF00"/>
                </a:solidFill>
              </a:rPr>
              <a:t>Gruppen</a:t>
            </a:r>
            <a:r>
              <a:rPr dirty="0" smtClean="0">
                <a:solidFill>
                  <a:srgbClr val="FFFF00"/>
                </a:solidFill>
              </a:rPr>
              <a:t> </a:t>
            </a:r>
            <a:r>
              <a:rPr dirty="0" err="1">
                <a:solidFill>
                  <a:srgbClr val="FFFF00"/>
                </a:solidFill>
              </a:rPr>
              <a:t>Atmosphäre</a:t>
            </a:r>
            <a:r>
              <a:rPr dirty="0">
                <a:solidFill>
                  <a:srgbClr val="FFFF00"/>
                </a:solidFill>
              </a:rPr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subjektive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err="1" smtClean="0">
                <a:solidFill>
                  <a:srgbClr val="FFFF00"/>
                </a:solidFill>
              </a:rPr>
              <a:t>Erfahrungen</a:t>
            </a:r>
            <a:r>
              <a:rPr lang="en-US" dirty="0" smtClean="0">
                <a:solidFill>
                  <a:srgbClr val="FFFF00"/>
                </a:solidFill>
              </a:rPr>
              <a:t> und </a:t>
            </a:r>
            <a:r>
              <a:rPr lang="en-US" dirty="0" err="1" smtClean="0">
                <a:solidFill>
                  <a:srgbClr val="FFFF00"/>
                </a:solidFill>
              </a:rPr>
              <a:t>Gefühle</a:t>
            </a:r>
            <a:endParaRPr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/>
          <p:nvPr/>
        </p:nvSpPr>
        <p:spPr>
          <a:xfrm>
            <a:off x="-7731" y="-4342"/>
            <a:ext cx="9171062" cy="6873323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208" name="Shape 208"/>
          <p:cNvSpPr>
            <a:spLocks noGrp="1"/>
          </p:cNvSpPr>
          <p:nvPr>
            <p:ph type="title"/>
          </p:nvPr>
        </p:nvSpPr>
        <p:spPr>
          <a:xfrm>
            <a:off x="457200" y="1755369"/>
            <a:ext cx="8229600" cy="12926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>
              <a:buNone/>
            </a:pPr>
            <a:r>
              <a:rPr b="0" dirty="0" smtClean="0">
                <a:solidFill>
                  <a:srgbClr val="000000"/>
                </a:solidFill>
              </a:rPr>
              <a:t>Essence</a:t>
            </a:r>
            <a:r>
              <a:rPr lang="en-US" b="0" dirty="0" smtClean="0">
                <a:solidFill>
                  <a:srgbClr val="000000"/>
                </a:solidFill>
              </a:rPr>
              <a:t>  </a:t>
            </a:r>
            <a:r>
              <a:rPr b="0" dirty="0" err="1" smtClean="0">
                <a:solidFill>
                  <a:schemeClr val="accent5">
                    <a:lumMod val="75000"/>
                  </a:schemeClr>
                </a:solidFill>
              </a:rPr>
              <a:t>Essenz</a:t>
            </a:r>
            <a:endParaRPr b="0" dirty="0">
              <a:solidFill>
                <a:schemeClr val="accent5">
                  <a:lumMod val="75000"/>
                </a:schemeClr>
              </a:solidFill>
            </a:endParaRPr>
          </a:p>
          <a:p>
            <a:endParaRPr dirty="0"/>
          </a:p>
        </p:txBody>
      </p:sp>
      <p:sp>
        <p:nvSpPr>
          <p:cNvPr id="209" name="Shape 209"/>
          <p:cNvSpPr>
            <a:spLocks noGrp="1"/>
          </p:cNvSpPr>
          <p:nvPr>
            <p:ph type="body" idx="1"/>
          </p:nvPr>
        </p:nvSpPr>
        <p:spPr>
          <a:xfrm>
            <a:off x="457200" y="3830152"/>
            <a:ext cx="8229600" cy="272379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endParaRPr dirty="0"/>
          </a:p>
          <a:p>
            <a:pPr lvl="0" rtl="0">
              <a:buNone/>
            </a:pPr>
            <a:r>
              <a:rPr lang="en-US" dirty="0" smtClean="0">
                <a:solidFill>
                  <a:srgbClr val="FFFFFF"/>
                </a:solidFill>
              </a:rPr>
              <a:t>   Background tendencies</a:t>
            </a:r>
          </a:p>
          <a:p>
            <a:pPr lvl="0">
              <a:buNone/>
            </a:pPr>
            <a:r>
              <a:rPr lang="en-US" dirty="0" smtClean="0">
                <a:solidFill>
                  <a:srgbClr val="FFFFFF"/>
                </a:solidFill>
              </a:rPr>
              <a:t>	Shared universal experiences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err="1" smtClean="0">
                <a:solidFill>
                  <a:srgbClr val="FFFF00"/>
                </a:solidFill>
              </a:rPr>
              <a:t>Hintergrund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Tendenzen</a:t>
            </a:r>
            <a:endParaRPr lang="en-US" dirty="0" smtClean="0">
              <a:solidFill>
                <a:srgbClr val="FFFF00"/>
              </a:solidFill>
            </a:endParaRPr>
          </a:p>
          <a:p>
            <a:pPr lvl="0" rtl="0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Gemeinsame</a:t>
            </a:r>
            <a:r>
              <a:rPr lang="en-US" dirty="0" smtClean="0">
                <a:solidFill>
                  <a:srgbClr val="FFFF00"/>
                </a:solidFill>
              </a:rPr>
              <a:t> u</a:t>
            </a:r>
            <a:r>
              <a:rPr lang="de-DE" dirty="0" smtClean="0">
                <a:solidFill>
                  <a:srgbClr val="FFFF00"/>
                </a:solidFill>
              </a:rPr>
              <a:t>niverselle Erfahrungen</a:t>
            </a:r>
            <a:endParaRPr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68</Words>
  <Application>Microsoft Office PowerPoint</Application>
  <PresentationFormat>On-screen Show (4:3)</PresentationFormat>
  <Paragraphs>77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/>
      <vt:lpstr/>
      <vt:lpstr/>
      <vt:lpstr>
 World Work Meets Spirituality  WW trifft Spiritualität   Zen &amp; Health Equity Open Forum Zen und Chancengleichheit   Pierre Morin, Kara Wilde, Anna Gamma International Association of Process Oriented Psychology Conference, 2012  pierre@creativehealing.org; kara@creativehealing.org</vt:lpstr>
      <vt:lpstr>Slide 2</vt:lpstr>
      <vt:lpstr>     Individual Health   Individuelle Gesundheit</vt:lpstr>
      <vt:lpstr>Community Health   Gesundheit der Gemeinschaft</vt:lpstr>
      <vt:lpstr>
Community Based Health Leadership Gemeinschaftsbasierte Gesundheitsförderung  </vt:lpstr>
      <vt:lpstr>Slide 6</vt:lpstr>
      <vt:lpstr> Consensus Reality Konsens-Realität    Issues &amp; Facts   Themen &amp; Fakten </vt:lpstr>
      <vt:lpstr>Dreamland Traumland </vt:lpstr>
      <vt:lpstr>Essence  Essenz </vt:lpstr>
      <vt:lpstr>Open Forum</vt:lpstr>
      <vt:lpstr>Skills   Fähigkeiten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Work Meets Spirituality  WW trifft Spiritualität   Zen &amp; Health Equity  Open Forum  Zen und Chancengleichheit    Pierre Morin, Kara Wilde, Anna Gamma  International Association of Process Oriented Psychology Conference, 2012  pierre@creativehealing.org; kara@creativehealing.org</dc:title>
  <dc:creator>Pierre</dc:creator>
  <cp:lastModifiedBy>Pierre</cp:lastModifiedBy>
  <cp:revision>38</cp:revision>
  <dcterms:modified xsi:type="dcterms:W3CDTF">2012-05-06T20:47:05Z</dcterms:modified>
</cp:coreProperties>
</file>